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Fractions #4 adding fractions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BFF364-3F3D-458E-B0F9-4028EC16E1BF}"/>
              </a:ext>
            </a:extLst>
          </p:cNvPr>
          <p:cNvSpPr txBox="1"/>
          <p:nvPr/>
        </p:nvSpPr>
        <p:spPr>
          <a:xfrm>
            <a:off x="1113184" y="347009"/>
            <a:ext cx="10429464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Today’s lesson uses the skills we learnt last week but this time to add.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E699D2-48D0-4718-B0B9-F40F31C7FDFD}"/>
              </a:ext>
            </a:extLst>
          </p:cNvPr>
          <p:cNvSpPr txBox="1"/>
          <p:nvPr/>
        </p:nvSpPr>
        <p:spPr>
          <a:xfrm>
            <a:off x="960783" y="1659688"/>
            <a:ext cx="10886657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Can you add straight away? </a:t>
            </a:r>
          </a:p>
          <a:p>
            <a:pPr algn="ctr"/>
            <a:r>
              <a:rPr lang="en-GB" sz="2400" dirty="0"/>
              <a:t>Yes if the denominators are the same.</a:t>
            </a:r>
          </a:p>
          <a:p>
            <a:pPr algn="ctr"/>
            <a:r>
              <a:rPr lang="en-GB" sz="2400" dirty="0"/>
              <a:t>No if they are different.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FDDD88-6B02-4200-906A-086153FEC35A}"/>
              </a:ext>
            </a:extLst>
          </p:cNvPr>
          <p:cNvSpPr txBox="1"/>
          <p:nvPr/>
        </p:nvSpPr>
        <p:spPr>
          <a:xfrm>
            <a:off x="974035" y="3322801"/>
            <a:ext cx="10886657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Look at the denominators. Is there something you can do to the smaller denominators to get to the largest one?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2954ED-DBDB-4B5B-8EAB-F10FC18B1537}"/>
              </a:ext>
            </a:extLst>
          </p:cNvPr>
          <p:cNvSpPr txBox="1"/>
          <p:nvPr/>
        </p:nvSpPr>
        <p:spPr>
          <a:xfrm>
            <a:off x="960783" y="4581006"/>
            <a:ext cx="1088665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yes, convert.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B915D2-6CF0-4E75-A66C-435B7C05BC2A}"/>
              </a:ext>
            </a:extLst>
          </p:cNvPr>
          <p:cNvSpPr txBox="1"/>
          <p:nvPr/>
        </p:nvSpPr>
        <p:spPr>
          <a:xfrm>
            <a:off x="960783" y="5457639"/>
            <a:ext cx="1088665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no, find the lowers common denominator and convert</a:t>
            </a:r>
          </a:p>
        </p:txBody>
      </p:sp>
    </p:spTree>
    <p:extLst>
      <p:ext uri="{BB962C8B-B14F-4D97-AF65-F5344CB8AC3E}">
        <p14:creationId xmlns:p14="http://schemas.microsoft.com/office/powerpoint/2010/main" val="4134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3A5F31-2E33-481C-9B86-7970FD353901}"/>
              </a:ext>
            </a:extLst>
          </p:cNvPr>
          <p:cNvGrpSpPr/>
          <p:nvPr/>
        </p:nvGrpSpPr>
        <p:grpSpPr>
          <a:xfrm>
            <a:off x="8295538" y="627514"/>
            <a:ext cx="1358350" cy="1530818"/>
            <a:chOff x="1391478" y="2275283"/>
            <a:chExt cx="1775792" cy="1996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0EB7C-6309-467C-B86F-99EC1F40A8A7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A17B5E-AD2F-443B-A8C6-BC442CFA607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8154C2-09E9-4B69-B067-7136654620E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48400" y="627514"/>
            <a:ext cx="1358350" cy="1520499"/>
            <a:chOff x="1391478" y="2288743"/>
            <a:chExt cx="1775792" cy="198332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5 to 15?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 times by 3.</a:t>
            </a:r>
          </a:p>
          <a:p>
            <a:pPr algn="ctr"/>
            <a:r>
              <a:rPr lang="en-GB" dirty="0"/>
              <a:t>Times the bottom by three, times the top by three.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21991-D830-4C2E-9CB5-DDDE262B0959}"/>
              </a:ext>
            </a:extLst>
          </p:cNvPr>
          <p:cNvCxnSpPr/>
          <p:nvPr/>
        </p:nvCxnSpPr>
        <p:spPr>
          <a:xfrm>
            <a:off x="6927574" y="2286512"/>
            <a:ext cx="0" cy="7747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520125-1F14-42F4-B4D0-BA0E98265AB1}"/>
              </a:ext>
            </a:extLst>
          </p:cNvPr>
          <p:cNvSpPr txBox="1"/>
          <p:nvPr/>
        </p:nvSpPr>
        <p:spPr>
          <a:xfrm>
            <a:off x="6719023" y="313296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x3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80E03C-CC33-4092-B2BA-8132A4DDB1C9}"/>
              </a:ext>
            </a:extLst>
          </p:cNvPr>
          <p:cNvGrpSpPr/>
          <p:nvPr/>
        </p:nvGrpSpPr>
        <p:grpSpPr>
          <a:xfrm>
            <a:off x="6248400" y="3726989"/>
            <a:ext cx="1358350" cy="1520499"/>
            <a:chOff x="1391478" y="2288743"/>
            <a:chExt cx="1775792" cy="19833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AE17E1-03A7-4DCC-ABDF-BC3B2D63BF8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19D971-5F2E-40CD-9E5F-01365CF66F9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3224E2-56CC-4495-B9E4-33C4541B19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832034" y="4019376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55DF86A-46B5-4E56-AC53-2FD03FD6EE0D}"/>
              </a:ext>
            </a:extLst>
          </p:cNvPr>
          <p:cNvGrpSpPr/>
          <p:nvPr/>
        </p:nvGrpSpPr>
        <p:grpSpPr>
          <a:xfrm>
            <a:off x="8295538" y="3685892"/>
            <a:ext cx="1358350" cy="1530818"/>
            <a:chOff x="1391478" y="2275283"/>
            <a:chExt cx="1775792" cy="19967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8800DD-72C3-46E7-B37C-19C947862BF6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8343F6-6F20-4A6F-9009-93F8C2DB31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76B042F-AC49-4C8D-B0DC-CF20BB34AD0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571B4-AF8F-41FF-899C-BA748A86FAA8}"/>
              </a:ext>
            </a:extLst>
          </p:cNvPr>
          <p:cNvGrpSpPr/>
          <p:nvPr/>
        </p:nvGrpSpPr>
        <p:grpSpPr>
          <a:xfrm>
            <a:off x="10279180" y="3664446"/>
            <a:ext cx="1358350" cy="1530818"/>
            <a:chOff x="1391478" y="2275283"/>
            <a:chExt cx="1775792" cy="199678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C9A33C-6CDC-4902-8D3D-B03536633BE8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9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546DC8-9707-453A-95B2-1BDD9B2130E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55121B2-B3DC-4BEC-AA84-50DE0D310AD8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second fraction already has a denominator of 15.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denominator stays the same, add the numerator.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80EF67-3AB7-449C-A8F9-2B89207FAC48}"/>
              </a:ext>
            </a:extLst>
          </p:cNvPr>
          <p:cNvSpPr txBox="1"/>
          <p:nvPr/>
        </p:nvSpPr>
        <p:spPr>
          <a:xfrm>
            <a:off x="6334111" y="5861154"/>
            <a:ext cx="28665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simplifies to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AA0FC7E-775A-4F62-B0BD-E85904319E7E}"/>
              </a:ext>
            </a:extLst>
          </p:cNvPr>
          <p:cNvGrpSpPr/>
          <p:nvPr/>
        </p:nvGrpSpPr>
        <p:grpSpPr>
          <a:xfrm>
            <a:off x="9402835" y="5535672"/>
            <a:ext cx="840965" cy="1020295"/>
            <a:chOff x="1391478" y="2275283"/>
            <a:chExt cx="1775792" cy="210717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58F34BE-24A4-4282-AE3E-598125CCA8DF}"/>
                </a:ext>
              </a:extLst>
            </p:cNvPr>
            <p:cNvSpPr txBox="1"/>
            <p:nvPr/>
          </p:nvSpPr>
          <p:spPr>
            <a:xfrm>
              <a:off x="1702905" y="2275283"/>
              <a:ext cx="1152938" cy="82633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5873B88-E4F0-4E96-8304-6BBC94854A6A}"/>
                </a:ext>
              </a:extLst>
            </p:cNvPr>
            <p:cNvSpPr txBox="1"/>
            <p:nvPr/>
          </p:nvSpPr>
          <p:spPr>
            <a:xfrm>
              <a:off x="1749286" y="3429000"/>
              <a:ext cx="1152938" cy="95345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1A75798-4289-43AC-9312-B199FBBA823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09851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23" grpId="0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3A5F31-2E33-481C-9B86-7970FD353901}"/>
              </a:ext>
            </a:extLst>
          </p:cNvPr>
          <p:cNvGrpSpPr/>
          <p:nvPr/>
        </p:nvGrpSpPr>
        <p:grpSpPr>
          <a:xfrm>
            <a:off x="8295538" y="627514"/>
            <a:ext cx="1358350" cy="1530818"/>
            <a:chOff x="1391478" y="2275283"/>
            <a:chExt cx="1775792" cy="1996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0EB7C-6309-467C-B86F-99EC1F40A8A7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4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A17B5E-AD2F-443B-A8C6-BC442CFA607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8154C2-09E9-4B69-B067-7136654620E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48400" y="627514"/>
            <a:ext cx="1358350" cy="1520499"/>
            <a:chOff x="1391478" y="2288743"/>
            <a:chExt cx="1775792" cy="198332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28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7 to 28?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 times by 4.</a:t>
            </a:r>
          </a:p>
          <a:p>
            <a:pPr algn="ctr"/>
            <a:r>
              <a:rPr lang="en-GB" dirty="0"/>
              <a:t>Times the bottom by four, times the top by four.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21991-D830-4C2E-9CB5-DDDE262B0959}"/>
              </a:ext>
            </a:extLst>
          </p:cNvPr>
          <p:cNvCxnSpPr/>
          <p:nvPr/>
        </p:nvCxnSpPr>
        <p:spPr>
          <a:xfrm>
            <a:off x="9047921" y="2222308"/>
            <a:ext cx="0" cy="7747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520125-1F14-42F4-B4D0-BA0E98265AB1}"/>
              </a:ext>
            </a:extLst>
          </p:cNvPr>
          <p:cNvSpPr txBox="1"/>
          <p:nvPr/>
        </p:nvSpPr>
        <p:spPr>
          <a:xfrm>
            <a:off x="8839370" y="3093025"/>
            <a:ext cx="41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x4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80E03C-CC33-4092-B2BA-8132A4DDB1C9}"/>
              </a:ext>
            </a:extLst>
          </p:cNvPr>
          <p:cNvGrpSpPr/>
          <p:nvPr/>
        </p:nvGrpSpPr>
        <p:grpSpPr>
          <a:xfrm>
            <a:off x="8389630" y="3823493"/>
            <a:ext cx="1358350" cy="1520499"/>
            <a:chOff x="1391478" y="2288743"/>
            <a:chExt cx="1775792" cy="19833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AE17E1-03A7-4DCC-ABDF-BC3B2D63BF8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16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19D971-5F2E-40CD-9E5F-01365CF66F9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28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3224E2-56CC-4495-B9E4-33C4541B19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832034" y="4019376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55DF86A-46B5-4E56-AC53-2FD03FD6EE0D}"/>
              </a:ext>
            </a:extLst>
          </p:cNvPr>
          <p:cNvGrpSpPr/>
          <p:nvPr/>
        </p:nvGrpSpPr>
        <p:grpSpPr>
          <a:xfrm>
            <a:off x="6334111" y="3772747"/>
            <a:ext cx="1358350" cy="1530818"/>
            <a:chOff x="1391478" y="2275283"/>
            <a:chExt cx="1775792" cy="19967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8800DD-72C3-46E7-B37C-19C947862BF6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8343F6-6F20-4A6F-9009-93F8C2DB31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28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76B042F-AC49-4C8D-B0DC-CF20BB34AD0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571B4-AF8F-41FF-899C-BA748A86FAA8}"/>
              </a:ext>
            </a:extLst>
          </p:cNvPr>
          <p:cNvGrpSpPr/>
          <p:nvPr/>
        </p:nvGrpSpPr>
        <p:grpSpPr>
          <a:xfrm>
            <a:off x="10279180" y="3805050"/>
            <a:ext cx="1358350" cy="1530818"/>
            <a:chOff x="1391478" y="2275283"/>
            <a:chExt cx="1775792" cy="199678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C9A33C-6CDC-4902-8D3D-B03536633BE8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546DC8-9707-453A-95B2-1BDD9B2130E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28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55121B2-B3DC-4BEC-AA84-50DE0D310AD8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second fraction already has a denominator of 28.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denominator stays the same, add the numerator.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1590B3A-3B84-459B-BDD1-AAD0B7165073}"/>
              </a:ext>
            </a:extLst>
          </p:cNvPr>
          <p:cNvSpPr txBox="1"/>
          <p:nvPr/>
        </p:nvSpPr>
        <p:spPr>
          <a:xfrm>
            <a:off x="6334111" y="5861154"/>
            <a:ext cx="28665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simplifies to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E6CC987-2A37-4F68-A27B-0236753794BD}"/>
              </a:ext>
            </a:extLst>
          </p:cNvPr>
          <p:cNvGrpSpPr/>
          <p:nvPr/>
        </p:nvGrpSpPr>
        <p:grpSpPr>
          <a:xfrm>
            <a:off x="9402835" y="5535672"/>
            <a:ext cx="840965" cy="1020295"/>
            <a:chOff x="1391478" y="2275283"/>
            <a:chExt cx="1775792" cy="210717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B7C5CF1-C67D-4465-AFF5-853D2DD1224C}"/>
                </a:ext>
              </a:extLst>
            </p:cNvPr>
            <p:cNvSpPr txBox="1"/>
            <p:nvPr/>
          </p:nvSpPr>
          <p:spPr>
            <a:xfrm>
              <a:off x="1702905" y="2275283"/>
              <a:ext cx="1152938" cy="82633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7FD32D5-3E6B-4E28-BD12-F06CB964A87D}"/>
                </a:ext>
              </a:extLst>
            </p:cNvPr>
            <p:cNvSpPr txBox="1"/>
            <p:nvPr/>
          </p:nvSpPr>
          <p:spPr>
            <a:xfrm>
              <a:off x="1749286" y="3429000"/>
              <a:ext cx="1152938" cy="95345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7CE002-1F74-43C9-9C99-7A22CD99EA0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39250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23" grpId="0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3A5F31-2E33-481C-9B86-7970FD353901}"/>
              </a:ext>
            </a:extLst>
          </p:cNvPr>
          <p:cNvGrpSpPr/>
          <p:nvPr/>
        </p:nvGrpSpPr>
        <p:grpSpPr>
          <a:xfrm>
            <a:off x="8295538" y="627514"/>
            <a:ext cx="1358350" cy="1530818"/>
            <a:chOff x="1391478" y="2275283"/>
            <a:chExt cx="1775792" cy="1996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0EB7C-6309-467C-B86F-99EC1F40A8A7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A17B5E-AD2F-443B-A8C6-BC442CFA607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8154C2-09E9-4B69-B067-7136654620E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48400" y="627514"/>
            <a:ext cx="1358350" cy="1520499"/>
            <a:chOff x="1391478" y="2288743"/>
            <a:chExt cx="1775792" cy="198332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21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3 to 21?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 times by 7.</a:t>
            </a:r>
          </a:p>
          <a:p>
            <a:pPr algn="ctr"/>
            <a:r>
              <a:rPr lang="en-GB" dirty="0"/>
              <a:t>Times the bottom by seven, times the top by seven.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21991-D830-4C2E-9CB5-DDDE262B0959}"/>
              </a:ext>
            </a:extLst>
          </p:cNvPr>
          <p:cNvCxnSpPr/>
          <p:nvPr/>
        </p:nvCxnSpPr>
        <p:spPr>
          <a:xfrm>
            <a:off x="9047921" y="2222308"/>
            <a:ext cx="0" cy="7747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520125-1F14-42F4-B4D0-BA0E98265AB1}"/>
              </a:ext>
            </a:extLst>
          </p:cNvPr>
          <p:cNvSpPr txBox="1"/>
          <p:nvPr/>
        </p:nvSpPr>
        <p:spPr>
          <a:xfrm>
            <a:off x="8839370" y="3093025"/>
            <a:ext cx="41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80E03C-CC33-4092-B2BA-8132A4DDB1C9}"/>
              </a:ext>
            </a:extLst>
          </p:cNvPr>
          <p:cNvGrpSpPr/>
          <p:nvPr/>
        </p:nvGrpSpPr>
        <p:grpSpPr>
          <a:xfrm>
            <a:off x="8389630" y="3823493"/>
            <a:ext cx="1358350" cy="1520499"/>
            <a:chOff x="1391478" y="2288743"/>
            <a:chExt cx="1775792" cy="19833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AE17E1-03A7-4DCC-ABDF-BC3B2D63BF8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19D971-5F2E-40CD-9E5F-01365CF66F9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21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3224E2-56CC-4495-B9E4-33C4541B19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832034" y="4019376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55DF86A-46B5-4E56-AC53-2FD03FD6EE0D}"/>
              </a:ext>
            </a:extLst>
          </p:cNvPr>
          <p:cNvGrpSpPr/>
          <p:nvPr/>
        </p:nvGrpSpPr>
        <p:grpSpPr>
          <a:xfrm>
            <a:off x="6334111" y="3772747"/>
            <a:ext cx="1358350" cy="1530818"/>
            <a:chOff x="1391478" y="2275283"/>
            <a:chExt cx="1775792" cy="19967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8800DD-72C3-46E7-B37C-19C947862BF6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8343F6-6F20-4A6F-9009-93F8C2DB31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21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76B042F-AC49-4C8D-B0DC-CF20BB34AD0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571B4-AF8F-41FF-899C-BA748A86FAA8}"/>
              </a:ext>
            </a:extLst>
          </p:cNvPr>
          <p:cNvGrpSpPr/>
          <p:nvPr/>
        </p:nvGrpSpPr>
        <p:grpSpPr>
          <a:xfrm>
            <a:off x="10279180" y="3805050"/>
            <a:ext cx="1358350" cy="1530818"/>
            <a:chOff x="1391478" y="2275283"/>
            <a:chExt cx="1775792" cy="199678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C9A33C-6CDC-4902-8D3D-B03536633BE8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546DC8-9707-453A-95B2-1BDD9B2130E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21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55121B2-B3DC-4BEC-AA84-50DE0D310AD8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fraction already has a denominator of21.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denominator stays the same, add the numerator.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1590B3A-3B84-459B-BDD1-AAD0B7165073}"/>
              </a:ext>
            </a:extLst>
          </p:cNvPr>
          <p:cNvSpPr txBox="1"/>
          <p:nvPr/>
        </p:nvSpPr>
        <p:spPr>
          <a:xfrm>
            <a:off x="6334111" y="5861154"/>
            <a:ext cx="28665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simplifies to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E6CC987-2A37-4F68-A27B-0236753794BD}"/>
              </a:ext>
            </a:extLst>
          </p:cNvPr>
          <p:cNvGrpSpPr/>
          <p:nvPr/>
        </p:nvGrpSpPr>
        <p:grpSpPr>
          <a:xfrm>
            <a:off x="9402835" y="5535672"/>
            <a:ext cx="840965" cy="1020295"/>
            <a:chOff x="1391478" y="2275283"/>
            <a:chExt cx="1775792" cy="210717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B7C5CF1-C67D-4465-AFF5-853D2DD1224C}"/>
                </a:ext>
              </a:extLst>
            </p:cNvPr>
            <p:cNvSpPr txBox="1"/>
            <p:nvPr/>
          </p:nvSpPr>
          <p:spPr>
            <a:xfrm>
              <a:off x="1702905" y="2275283"/>
              <a:ext cx="1152938" cy="82633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7FD32D5-3E6B-4E28-BD12-F06CB964A87D}"/>
                </a:ext>
              </a:extLst>
            </p:cNvPr>
            <p:cNvSpPr txBox="1"/>
            <p:nvPr/>
          </p:nvSpPr>
          <p:spPr>
            <a:xfrm>
              <a:off x="1749286" y="3429000"/>
              <a:ext cx="1152938" cy="95345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7CE002-1F74-43C9-9C99-7A22CD99EA0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8105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23" grpId="0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53670"/>
            <a:chOff x="1391478" y="2288743"/>
            <a:chExt cx="1775792" cy="168823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54797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54797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4 to 5?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4 and 5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20.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add. The denominator stays the same and you add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54797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4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20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20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20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620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9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9 to 12?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9 and 12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36.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add. The denominator stays the same and you add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36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36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17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36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835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6 to 8?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6 and 8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24.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add. The denominator stays the same and you add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26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901729C-08B8-4776-9B88-9D43324F87D8}"/>
              </a:ext>
            </a:extLst>
          </p:cNvPr>
          <p:cNvSpPr txBox="1"/>
          <p:nvPr/>
        </p:nvSpPr>
        <p:spPr>
          <a:xfrm>
            <a:off x="6334111" y="5861154"/>
            <a:ext cx="28665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simplifies to 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919A28C-EFA5-403C-8E81-029B41DA2C7A}"/>
              </a:ext>
            </a:extLst>
          </p:cNvPr>
          <p:cNvGrpSpPr/>
          <p:nvPr/>
        </p:nvGrpSpPr>
        <p:grpSpPr>
          <a:xfrm>
            <a:off x="10031911" y="5286359"/>
            <a:ext cx="934069" cy="1375952"/>
            <a:chOff x="1391478" y="2288743"/>
            <a:chExt cx="1775792" cy="171602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E45592-CCF4-40C8-84D1-7CBE0FEFE2D3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79FAB05-0F89-4000-B2FF-82C2EC3C15C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AD08266E-BD12-494D-B16E-E1AF0D9D2A9C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C5AEAE81-6906-4E33-AC77-076988C1515A}"/>
              </a:ext>
            </a:extLst>
          </p:cNvPr>
          <p:cNvSpPr txBox="1"/>
          <p:nvPr/>
        </p:nvSpPr>
        <p:spPr>
          <a:xfrm>
            <a:off x="9455969" y="5443748"/>
            <a:ext cx="60644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2523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3 to 7?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3 and 7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21.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add. The denominator stays the same and you add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21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21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17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21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033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1437</TotalTime>
  <Words>784</Words>
  <Application>Microsoft Office PowerPoint</Application>
  <PresentationFormat>Widescreen</PresentationFormat>
  <Paragraphs>176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125</cp:revision>
  <dcterms:created xsi:type="dcterms:W3CDTF">2020-03-20T11:22:32Z</dcterms:created>
  <dcterms:modified xsi:type="dcterms:W3CDTF">2020-05-18T08:30:13Z</dcterms:modified>
</cp:coreProperties>
</file>