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9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 smtClean="0"/>
              <a:t>Year 6 Revision</a:t>
            </a:r>
            <a:endParaRPr lang="en-GB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 smtClean="0"/>
              <a:t>Number and Place Value #3</a:t>
            </a:r>
          </a:p>
          <a:p>
            <a:r>
              <a:rPr lang="en-GB" dirty="0" smtClean="0"/>
              <a:t>Rounding to any degree of accuracy.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1" y="800100"/>
            <a:ext cx="995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round numbers to give a more approximate value.</a:t>
            </a:r>
          </a:p>
          <a:p>
            <a:pPr algn="ctr"/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762990" y="1783497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are saying which number it is closest to. 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62990" y="3245152"/>
            <a:ext cx="995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For example, when rounding to the nearest million we are explaining which million that number is closest to. </a:t>
            </a:r>
            <a:endParaRPr lang="en-GB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22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can follow the same process for rounding to any degree of accuracy. 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Round 8 763 562 to the nearest hundred thousand. 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 Underline the column you are rounding to.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8  7 6 3 5 6 2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89273" y="2883932"/>
            <a:ext cx="311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M    </a:t>
            </a:r>
            <a:r>
              <a:rPr lang="en-GB" dirty="0" err="1" smtClean="0"/>
              <a:t>Hth</a:t>
            </a:r>
            <a:r>
              <a:rPr lang="en-GB" dirty="0" smtClean="0"/>
              <a:t>  </a:t>
            </a:r>
            <a:r>
              <a:rPr lang="en-GB" dirty="0" err="1" smtClean="0"/>
              <a:t>Tth</a:t>
            </a:r>
            <a:r>
              <a:rPr lang="en-GB" dirty="0" smtClean="0"/>
              <a:t> </a:t>
            </a:r>
            <a:r>
              <a:rPr lang="en-GB" dirty="0" err="1" smtClean="0"/>
              <a:t>Th</a:t>
            </a:r>
            <a:r>
              <a:rPr lang="en-GB" dirty="0" smtClean="0"/>
              <a:t>   H  T    O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71114" y="3836340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Point to the column that comes before.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(this will tell us whether we are rounding up to the next hundredth thousand or down to the same hundred thousand). </a:t>
            </a:r>
            <a:endParaRPr lang="en-GB" sz="1400" dirty="0">
              <a:solidFill>
                <a:srgbClr val="7030A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8948057" y="3836340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The column you are pointing to shows you whether you are rounding up or down.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4 or less round down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I’m pointing at a 6 so I’m going to round up to the next hundred thousand: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</a:rPr>
              <a:t>8 800 000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0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can follow the same process for rounding to any degree of accuracy. 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Round 7 620 653 to the nearest hundred thousand. 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 Underline the column you are rounding to.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7  6 2 0 6 5 3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89273" y="2883932"/>
            <a:ext cx="311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M    </a:t>
            </a:r>
            <a:r>
              <a:rPr lang="en-GB" dirty="0" err="1" smtClean="0"/>
              <a:t>Hth</a:t>
            </a:r>
            <a:r>
              <a:rPr lang="en-GB" dirty="0" smtClean="0"/>
              <a:t>  </a:t>
            </a:r>
            <a:r>
              <a:rPr lang="en-GB" dirty="0" err="1" smtClean="0"/>
              <a:t>Tth</a:t>
            </a:r>
            <a:r>
              <a:rPr lang="en-GB" dirty="0" smtClean="0"/>
              <a:t> </a:t>
            </a:r>
            <a:r>
              <a:rPr lang="en-GB" dirty="0" err="1" smtClean="0"/>
              <a:t>Th</a:t>
            </a:r>
            <a:r>
              <a:rPr lang="en-GB" dirty="0" smtClean="0"/>
              <a:t>   H  T    O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71114" y="3836340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Point to the column that comes before.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(this will tell us whether we are rounding up to the next hundredth thousand or down to the same hundred thousand). </a:t>
            </a:r>
            <a:endParaRPr lang="en-GB" sz="1400" dirty="0">
              <a:solidFill>
                <a:srgbClr val="7030A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8948057" y="3836340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The column you are pointing to shows you whether you are rounding up or down.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4 or less round down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I’m pointing at a 2 so I’m going to round down the hundred thousand column will remain the same.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</a:rPr>
              <a:t>6 600 000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2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can follow the same process for rounding to any degree of accuracy. 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Round 5 182 345 to the nearest ten thousand. 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 Underline the column you are rounding to.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689273" y="319000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5  1 8 0 3 4 5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89273" y="2883932"/>
            <a:ext cx="311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M    </a:t>
            </a:r>
            <a:r>
              <a:rPr lang="en-GB" dirty="0" err="1" smtClean="0"/>
              <a:t>Hth</a:t>
            </a:r>
            <a:r>
              <a:rPr lang="en-GB" dirty="0" smtClean="0"/>
              <a:t>  </a:t>
            </a:r>
            <a:r>
              <a:rPr lang="en-GB" dirty="0" err="1" smtClean="0"/>
              <a:t>Tth</a:t>
            </a:r>
            <a:r>
              <a:rPr lang="en-GB" dirty="0" smtClean="0"/>
              <a:t> </a:t>
            </a:r>
            <a:r>
              <a:rPr lang="en-GB" dirty="0" err="1" smtClean="0"/>
              <a:t>Th</a:t>
            </a:r>
            <a:r>
              <a:rPr lang="en-GB" dirty="0" smtClean="0"/>
              <a:t>   H  T    O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741229" y="3851794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Point to the column that comes before.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(this will tell us whether we are rounding up to the next hundredth thousand or down to the same hundred thousand). </a:t>
            </a:r>
            <a:endParaRPr lang="en-GB" sz="1400" dirty="0">
              <a:solidFill>
                <a:srgbClr val="7030A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9350829" y="3824750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The column you are pointing to shows you whether you are rounding up or down.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4 or less round down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I’m pointing at a 0 so I’m going to round down the ten thousand column will remain the same.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</a:rPr>
              <a:t>5 180 345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32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can follow the same process for rounding to any degree of accuracy. 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Round 147 382 to the nearest ten thousand. 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 Underline the column you are rounding to.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885216" y="3178419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 1 4 7 3 8 2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89273" y="2883932"/>
            <a:ext cx="311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M    </a:t>
            </a:r>
            <a:r>
              <a:rPr lang="en-GB" dirty="0" err="1" smtClean="0"/>
              <a:t>Hth</a:t>
            </a:r>
            <a:r>
              <a:rPr lang="en-GB" dirty="0" smtClean="0"/>
              <a:t>  </a:t>
            </a:r>
            <a:r>
              <a:rPr lang="en-GB" dirty="0" err="1" smtClean="0"/>
              <a:t>Tth</a:t>
            </a:r>
            <a:r>
              <a:rPr lang="en-GB" dirty="0" smtClean="0"/>
              <a:t> </a:t>
            </a:r>
            <a:r>
              <a:rPr lang="en-GB" dirty="0" err="1" smtClean="0"/>
              <a:t>Th</a:t>
            </a:r>
            <a:r>
              <a:rPr lang="en-GB" dirty="0" smtClean="0"/>
              <a:t>   H  T    O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806544" y="3871817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Point to the column that comes before.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(this will tell us whether we are rounding up to the next hundredth thousand or down to the same hundred thousand). </a:t>
            </a:r>
            <a:endParaRPr lang="en-GB" sz="1400" dirty="0">
              <a:solidFill>
                <a:srgbClr val="7030A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9350829" y="3824750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The column you are pointing to shows you whether you are rounding up or down.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4 or less round down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I’m pointing at a 7 so I’m going to round up to the next ten thousand.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</a:rPr>
              <a:t>150 000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6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can follow the same process for rounding to any degree of accuracy. 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Round 4 239 810 to the nearest hundred. 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 Underline the column you are rounding to.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618023" y="3225486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4  2 3 9 8 1 0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89273" y="2883932"/>
            <a:ext cx="311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M    </a:t>
            </a:r>
            <a:r>
              <a:rPr lang="en-GB" dirty="0" err="1" smtClean="0"/>
              <a:t>Hth</a:t>
            </a:r>
            <a:r>
              <a:rPr lang="en-GB" dirty="0" smtClean="0"/>
              <a:t>  </a:t>
            </a:r>
            <a:r>
              <a:rPr lang="en-GB" dirty="0" err="1" smtClean="0"/>
              <a:t>Tth</a:t>
            </a:r>
            <a:r>
              <a:rPr lang="en-GB" dirty="0" smtClean="0"/>
              <a:t> </a:t>
            </a:r>
            <a:r>
              <a:rPr lang="en-GB" dirty="0" err="1" smtClean="0"/>
              <a:t>Th</a:t>
            </a:r>
            <a:r>
              <a:rPr lang="en-GB" dirty="0" smtClean="0"/>
              <a:t>   H  T    O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448801" y="3857434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Point to the column that comes before.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(this will tell us whether we are rounding up to the next hundredth thousand or down to the same hundred thousand). </a:t>
            </a:r>
            <a:endParaRPr lang="en-GB" sz="1400" dirty="0">
              <a:solidFill>
                <a:srgbClr val="7030A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10003972" y="3912372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The column you are pointing to shows you whether you are rounding up or down.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4 or less round down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 am pointing at a 1. I am going to round down so the hundreds column stays the same.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</a:rPr>
              <a:t>4 239 800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5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0590" y="384601"/>
            <a:ext cx="995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We can follow the same process for rounding to any degree of accuracy. 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0590" y="1381991"/>
            <a:ext cx="1008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Round 5 349 625 to the nearest million. 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8082" y="21452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 Underline the column you are rounding to.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618023" y="3225486"/>
            <a:ext cx="31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5  3 4 9 6 2 5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89273" y="2883932"/>
            <a:ext cx="311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M    </a:t>
            </a:r>
            <a:r>
              <a:rPr lang="en-GB" dirty="0" err="1" smtClean="0"/>
              <a:t>Hth</a:t>
            </a:r>
            <a:r>
              <a:rPr lang="en-GB" dirty="0" smtClean="0"/>
              <a:t>  </a:t>
            </a:r>
            <a:r>
              <a:rPr lang="en-GB" dirty="0" err="1" smtClean="0"/>
              <a:t>Tth</a:t>
            </a:r>
            <a:r>
              <a:rPr lang="en-GB" dirty="0" smtClean="0"/>
              <a:t> </a:t>
            </a:r>
            <a:r>
              <a:rPr lang="en-GB" dirty="0" err="1" smtClean="0"/>
              <a:t>Th</a:t>
            </a:r>
            <a:r>
              <a:rPr lang="en-GB" dirty="0" smtClean="0"/>
              <a:t>   H  T    O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815944" y="3843051"/>
            <a:ext cx="37011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67197" y="2816879"/>
            <a:ext cx="557991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Point to the column that comes before.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(this will tell us whether we are rounding up to the next hundredth thousand or down to the same hundred thousand). </a:t>
            </a:r>
            <a:endParaRPr lang="en-GB" sz="1400" dirty="0">
              <a:solidFill>
                <a:srgbClr val="7030A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8501743" y="3843051"/>
            <a:ext cx="10886" cy="5832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7197" y="3803683"/>
            <a:ext cx="52206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The column you are pointing to shows you whether you are rounding up or down.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5 or more round up. </a:t>
            </a:r>
          </a:p>
          <a:p>
            <a:r>
              <a:rPr lang="en-GB" sz="1400" dirty="0" smtClean="0">
                <a:solidFill>
                  <a:srgbClr val="7030A0"/>
                </a:solidFill>
              </a:rPr>
              <a:t>4 or less round down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367146" y="5186169"/>
            <a:ext cx="10197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 am pointing at a 3. I am going to round down so the millions column stays the same.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488867" y="5882854"/>
            <a:ext cx="1019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</a:rPr>
              <a:t>5 000 000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5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731</TotalTime>
  <Words>858</Words>
  <Application>Microsoft Office PowerPoint</Application>
  <PresentationFormat>Custom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Len</cp:lastModifiedBy>
  <cp:revision>64</cp:revision>
  <dcterms:created xsi:type="dcterms:W3CDTF">2020-03-20T11:22:32Z</dcterms:created>
  <dcterms:modified xsi:type="dcterms:W3CDTF">2020-04-14T12:55:38Z</dcterms:modified>
</cp:coreProperties>
</file>