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313" r:id="rId5"/>
    <p:sldId id="3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AD038-9525-47C6-A12C-B89CB17C9023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6EFF7-9790-4933-A22F-EF4808498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91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1E92-F6DC-40E7-B73C-C0F1836E7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799ED-518C-4AC6-A59A-AF1F10F97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D365B-8714-42B5-BDC7-2A708C56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CF2B4-42E7-4C48-8182-14B0266A7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1B75E-4CBC-4AD6-BA32-BA091C1E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73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9495-B73C-4FBC-80AB-17BFCC1A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E0D91D-EAD9-4108-A06B-6CA7EDB36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2A61A-C41D-4B4E-9DB5-9C3CBC95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9B4DB-D064-47B0-92BE-CFE1D635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B620A-1179-4252-8EC1-F678B7AF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67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8534D-EF0F-42BC-8D4E-B958D7D97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09CC-6BED-4155-87CC-C0C3EE09B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F6662-9246-49F7-9751-7C474627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13D60-D7E0-4249-A72A-015358FC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175C-8911-4644-9BFE-6AC21D62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53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27495-A8B3-4046-B39D-6883580B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712E1-9B29-436A-89C8-08A505726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BC3D6-6FB9-4FB4-B759-C42ED097A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23D15-312F-4325-A8D6-D6258BBD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D92F3-6CDA-42A0-B355-43218143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4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45C1-0146-4E58-B39F-23EE1E288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8D297-C108-44B8-AEAE-FA940CF4D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1334C-64D2-435C-925D-BC9E9B2B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76697-F6EB-4354-8787-3DEAEC30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EF76B-DC97-4A5B-A689-1A0051448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0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4C4E7-6752-49A4-99F5-4230122E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7ED39-2E86-4E06-A4A0-4CFAD53D8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E0B7D-682B-46B7-B662-B0BF68490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1433D-5668-4E0C-8080-1FD016B73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1AC50-24EA-42B5-9285-07B02732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5FDC2-0F51-4465-9058-E2A0584F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77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6129B-224D-4AEE-996A-598C82868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A2BBC-C993-44AE-823C-C87E939EF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1BE5B-94E0-4BBC-BE26-1F7364DAF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248D0-A83F-488E-8F64-4D72E39D4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9F90F-4458-4432-87EE-8118DA81B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0EA998-7F1E-4B8B-91CB-D4882114C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65FC8F-ED8D-4691-9E66-DCE3BB92B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D2675-ED0F-4340-9516-E1B51B97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64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8E28-31B6-45E9-8F47-9E76568CC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3F66A-3B43-4111-B99E-4FD6CE88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A4CA7-559A-43EB-961F-56BE784C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56D88-97A3-4E31-B84A-DED6F7DA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89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2D85C5-2CF7-4216-8921-FB15CE52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67C821-07AF-45C7-AE35-19D7154E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B018C-1673-4810-984A-BF22A99E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18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2975-C692-4040-9B73-82E13B1C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8EA4A-E68C-4DF3-ADE7-E2D992812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10C8E6-48A4-4000-AD7C-D7E44D1BE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E1AAA-3BAE-4526-886B-5AB60F90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13D07-D638-4557-B3AC-89661DF0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9AB72-10D4-4A19-A48A-76F4ADD0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76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8A6B-BF26-4B14-9A61-EF4554C4B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101DC-FFA5-4C45-85EB-709D38478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F35FB-8A12-4125-8508-14F15F209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B988B-305F-4242-8F54-B3EC7C26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721DE-5497-4AD5-863A-7BD2C2F2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F3EB1-BD5F-4E22-A77E-6B389A753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813E3-47FC-4425-9EE0-F6F3FFA8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DF82F-2757-4A02-B24A-67BF1DC1B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CF91E-DABA-4445-BC44-B05655CA1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65520-4E0A-4D2E-BA06-9AFB01DC0C6A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109A8-CA5A-4024-BB11-94ABE131A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49381-E75B-44C3-B328-02DD1D699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85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nnect.collins.co.uk/CLPPrimary/TreasureHouseY3_Sample/contents/TH_INF_Spelling_U1.html" TargetMode="External"/><Relationship Id="rId2" Type="http://schemas.openxmlformats.org/officeDocument/2006/relationships/hyperlink" Target="https://www.bbc.co.uk/teach/class-clips-video/english-ks2-wonderful-words-suffixes-part-1/zdnd7nb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pellzone.com/word_lists/games-4910.htm" TargetMode="External"/><Relationship Id="rId4" Type="http://schemas.openxmlformats.org/officeDocument/2006/relationships/hyperlink" Target="https://spellingframe.co.uk/spelling-rule/8/1-Adding-suffixes-beginning-with-vowel-letters-to-words-of-more-than-one-syllab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010"/>
            <a:ext cx="9144000" cy="117944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>
                <a:latin typeface="Arial Rounded MT Bold" panose="020F0704030504030204" pitchFamily="34" charset="0"/>
              </a:rPr>
              <a:t>Home Learning: </a:t>
            </a:r>
            <a:r>
              <a:rPr lang="en-GB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1524000" y="1775104"/>
            <a:ext cx="9144000" cy="1179443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Wednesday: </a:t>
            </a:r>
            <a:r>
              <a:rPr lang="en-GB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pic>
        <p:nvPicPr>
          <p:cNvPr id="1035" name="Picture 11" descr="Spelling - Meme by E14548 :) Memedroid">
            <a:extLst>
              <a:ext uri="{FF2B5EF4-FFF2-40B4-BE49-F238E27FC236}">
                <a16:creationId xmlns:a16="http://schemas.microsoft.com/office/drawing/2014/main" id="{6148579D-92D2-45E8-BB0A-3CA60EE2B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347" y="3116198"/>
            <a:ext cx="5377069" cy="358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761999" y="347029"/>
            <a:ext cx="10668000" cy="1179443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Can you guess the spelling rule?</a:t>
            </a:r>
            <a:endParaRPr lang="en-GB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04FE21-D815-4ED9-AF73-A942FC342471}"/>
              </a:ext>
            </a:extLst>
          </p:cNvPr>
          <p:cNvSpPr txBox="1"/>
          <p:nvPr/>
        </p:nvSpPr>
        <p:spPr>
          <a:xfrm>
            <a:off x="8865704" y="2424780"/>
            <a:ext cx="2464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listener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305302-B397-4345-A15A-427D3F1094D4}"/>
              </a:ext>
            </a:extLst>
          </p:cNvPr>
          <p:cNvSpPr txBox="1"/>
          <p:nvPr/>
        </p:nvSpPr>
        <p:spPr>
          <a:xfrm>
            <a:off x="3988905" y="4518582"/>
            <a:ext cx="2464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listened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E8ADE6-651A-4487-8CD4-E7F9BD742EDA}"/>
              </a:ext>
            </a:extLst>
          </p:cNvPr>
          <p:cNvSpPr txBox="1"/>
          <p:nvPr/>
        </p:nvSpPr>
        <p:spPr>
          <a:xfrm>
            <a:off x="470453" y="2186572"/>
            <a:ext cx="32335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begi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nn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4CF4D-581A-4E6A-A20B-FC0E146D7F07}"/>
              </a:ext>
            </a:extLst>
          </p:cNvPr>
          <p:cNvSpPr txBox="1"/>
          <p:nvPr/>
        </p:nvSpPr>
        <p:spPr>
          <a:xfrm>
            <a:off x="8249478" y="5248264"/>
            <a:ext cx="37702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gardening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87ABDE-9779-4DA8-B0BA-0076BF7938CA}"/>
              </a:ext>
            </a:extLst>
          </p:cNvPr>
          <p:cNvSpPr txBox="1"/>
          <p:nvPr/>
        </p:nvSpPr>
        <p:spPr>
          <a:xfrm>
            <a:off x="7500729" y="3836522"/>
            <a:ext cx="31275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begi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nn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565706-9ABB-4069-ABCD-BA0FF2F84755}"/>
              </a:ext>
            </a:extLst>
          </p:cNvPr>
          <p:cNvSpPr txBox="1"/>
          <p:nvPr/>
        </p:nvSpPr>
        <p:spPr>
          <a:xfrm>
            <a:off x="626167" y="5288023"/>
            <a:ext cx="3084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upse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tt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3204B8-706F-448B-B195-236141340C00}"/>
              </a:ext>
            </a:extLst>
          </p:cNvPr>
          <p:cNvSpPr txBox="1"/>
          <p:nvPr/>
        </p:nvSpPr>
        <p:spPr>
          <a:xfrm>
            <a:off x="4167810" y="5705393"/>
            <a:ext cx="3856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prefe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rr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3D47F0-70DF-4B7D-B5B5-9665125F68D6}"/>
              </a:ext>
            </a:extLst>
          </p:cNvPr>
          <p:cNvSpPr txBox="1"/>
          <p:nvPr/>
        </p:nvSpPr>
        <p:spPr>
          <a:xfrm>
            <a:off x="4479235" y="2770378"/>
            <a:ext cx="3233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forgo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tt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EA87CD-FF0B-463A-AC43-13DF27AA9ABE}"/>
              </a:ext>
            </a:extLst>
          </p:cNvPr>
          <p:cNvSpPr txBox="1"/>
          <p:nvPr/>
        </p:nvSpPr>
        <p:spPr>
          <a:xfrm>
            <a:off x="523461" y="3644480"/>
            <a:ext cx="3644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transfe</a:t>
            </a:r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rr</a:t>
            </a:r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12376A-E534-406C-95C4-18D1C145880A}"/>
              </a:ext>
            </a:extLst>
          </p:cNvPr>
          <p:cNvSpPr txBox="1"/>
          <p:nvPr/>
        </p:nvSpPr>
        <p:spPr>
          <a:xfrm>
            <a:off x="5784573" y="1810605"/>
            <a:ext cx="43135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presented</a:t>
            </a:r>
          </a:p>
        </p:txBody>
      </p:sp>
    </p:spTree>
    <p:extLst>
      <p:ext uri="{BB962C8B-B14F-4D97-AF65-F5344CB8AC3E}">
        <p14:creationId xmlns:p14="http://schemas.microsoft.com/office/powerpoint/2010/main" val="117046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655982" y="341245"/>
            <a:ext cx="10880035" cy="3087755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 Rule: </a:t>
            </a:r>
            <a:r>
              <a:rPr lang="en-GB" sz="36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If the last syllable of a word is stressed and ends with one consonant letter which has just one vowel letter before it, the final consonant letter is doubled before any ending beginning with a vowel letter is added. </a:t>
            </a:r>
            <a:r>
              <a:rPr lang="en-GB" sz="3600" dirty="0">
                <a:highlight>
                  <a:srgbClr val="00FFFF"/>
                </a:highlight>
                <a:latin typeface="Arial Rounded MT Bold" panose="020F0704030504030204" pitchFamily="34" charset="0"/>
              </a:rPr>
              <a:t>The consonant letter is not doubled if the syllable is unstressed.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75169E-C354-4991-BCA1-B6BAB5D364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52" t="64935" r="57826" b="17085"/>
          <a:stretch/>
        </p:blipFill>
        <p:spPr>
          <a:xfrm>
            <a:off x="1262808" y="3760304"/>
            <a:ext cx="9240592" cy="255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8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655982" y="372694"/>
            <a:ext cx="10880035" cy="1073425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 Rule: </a:t>
            </a:r>
            <a:r>
              <a:rPr lang="en-GB" sz="24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If the last syllable of a word is stressed and ends with one consonant letter which has just one vowel letter before it, the final consonant letter is doubled before any ending beginning with a vowel letter is added. </a:t>
            </a:r>
            <a:r>
              <a:rPr lang="en-GB" sz="2400" dirty="0">
                <a:highlight>
                  <a:srgbClr val="00FFFF"/>
                </a:highlight>
                <a:latin typeface="Arial Rounded MT Bold" panose="020F0704030504030204" pitchFamily="34" charset="0"/>
              </a:rPr>
              <a:t>The consonant letter is not doubled if the syllable is unstressed.</a:t>
            </a:r>
          </a:p>
        </p:txBody>
      </p:sp>
      <p:pic>
        <p:nvPicPr>
          <p:cNvPr id="22530" name="Picture 2" descr="Anchor Chart Consonants and Vowels by Jonelle Bell A Place Called ...">
            <a:extLst>
              <a:ext uri="{FF2B5EF4-FFF2-40B4-BE49-F238E27FC236}">
                <a16:creationId xmlns:a16="http://schemas.microsoft.com/office/drawing/2014/main" id="{7548B9B5-D7E0-4ED2-9C3B-3F545DDBA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82" y="2107096"/>
            <a:ext cx="3402495" cy="437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193B4A8-2D43-47BD-9275-A9A1D9140A95}"/>
              </a:ext>
            </a:extLst>
          </p:cNvPr>
          <p:cNvSpPr/>
          <p:nvPr/>
        </p:nvSpPr>
        <p:spPr>
          <a:xfrm>
            <a:off x="8853696" y="1801675"/>
            <a:ext cx="3006725" cy="4552950"/>
          </a:xfrm>
          <a:prstGeom prst="rect">
            <a:avLst/>
          </a:prstGeom>
          <a:solidFill>
            <a:srgbClr val="B0CC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C92C76-D6A3-44B9-9FA6-3661DB4B1442}"/>
              </a:ext>
            </a:extLst>
          </p:cNvPr>
          <p:cNvSpPr/>
          <p:nvPr/>
        </p:nvSpPr>
        <p:spPr>
          <a:xfrm>
            <a:off x="4227720" y="1801675"/>
            <a:ext cx="4529138" cy="1530350"/>
          </a:xfrm>
          <a:prstGeom prst="rect">
            <a:avLst/>
          </a:prstGeom>
          <a:solidFill>
            <a:srgbClr val="E6D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161E72-000B-479B-8C0E-4330B5F38C1A}"/>
              </a:ext>
            </a:extLst>
          </p:cNvPr>
          <p:cNvSpPr txBox="1"/>
          <p:nvPr/>
        </p:nvSpPr>
        <p:spPr>
          <a:xfrm>
            <a:off x="4243595" y="1812788"/>
            <a:ext cx="4489450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pc="-20" dirty="0"/>
              <a:t>A syllable sounds like a beat in a word. Syllables have at least one vowel (</a:t>
            </a:r>
            <a:r>
              <a:rPr lang="en-GB" b="1" spc="-20" dirty="0"/>
              <a:t>a</a:t>
            </a:r>
            <a:r>
              <a:rPr lang="en-GB" spc="-20" dirty="0"/>
              <a:t>,</a:t>
            </a:r>
            <a:r>
              <a:rPr lang="en-GB" b="1" spc="-20" dirty="0"/>
              <a:t> e</a:t>
            </a:r>
            <a:r>
              <a:rPr lang="en-GB" spc="-20" dirty="0"/>
              <a:t>,</a:t>
            </a:r>
            <a:r>
              <a:rPr lang="en-GB" b="1" spc="-20" dirty="0"/>
              <a:t> </a:t>
            </a:r>
            <a:r>
              <a:rPr lang="en-GB" b="1" spc="-20" dirty="0" err="1"/>
              <a:t>i</a:t>
            </a:r>
            <a:r>
              <a:rPr lang="en-GB" spc="-20" dirty="0"/>
              <a:t>,</a:t>
            </a:r>
            <a:r>
              <a:rPr lang="en-GB" b="1" spc="-20" dirty="0"/>
              <a:t> o</a:t>
            </a:r>
            <a:r>
              <a:rPr lang="en-GB" spc="-20" dirty="0"/>
              <a:t>,</a:t>
            </a:r>
            <a:r>
              <a:rPr lang="en-GB" b="1" spc="-20" dirty="0"/>
              <a:t> u</a:t>
            </a:r>
            <a:r>
              <a:rPr lang="en-GB" spc="-20" dirty="0"/>
              <a:t>), and possibly one or more consonants.</a:t>
            </a:r>
          </a:p>
          <a:p>
            <a:pPr>
              <a:defRPr/>
            </a:pPr>
            <a:r>
              <a:rPr lang="en-GB" spc="-20" dirty="0"/>
              <a:t>Can you sort the words below into words with </a:t>
            </a:r>
            <a:r>
              <a:rPr lang="en-GB" b="1" spc="-20" dirty="0"/>
              <a:t>one syllable </a:t>
            </a:r>
            <a:r>
              <a:rPr lang="en-GB" spc="-20" dirty="0"/>
              <a:t>or </a:t>
            </a:r>
            <a:r>
              <a:rPr lang="en-GB" b="1" spc="-20" dirty="0"/>
              <a:t>more than one syllable</a:t>
            </a:r>
            <a:r>
              <a:rPr lang="en-GB" spc="-20" dirty="0"/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10CD64-5E70-4A79-86C4-1A21D00D962E}"/>
              </a:ext>
            </a:extLst>
          </p:cNvPr>
          <p:cNvSpPr/>
          <p:nvPr/>
        </p:nvSpPr>
        <p:spPr>
          <a:xfrm>
            <a:off x="4227720" y="3432037"/>
            <a:ext cx="4529138" cy="368300"/>
          </a:xfrm>
          <a:prstGeom prst="rect">
            <a:avLst/>
          </a:prstGeom>
          <a:solidFill>
            <a:srgbClr val="B8E7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F25E75D2-CD1D-4C7A-8AB2-79E71DF91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7720" y="3432037"/>
            <a:ext cx="1752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One Syllable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432A9619-F85D-423F-91D1-18D733CFD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320" y="3432037"/>
            <a:ext cx="276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More Than One Syllable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65C8D8A-DBB4-4A95-B65F-548D8E90CF2A}"/>
              </a:ext>
            </a:extLst>
          </p:cNvPr>
          <p:cNvGrpSpPr>
            <a:grpSpLocks/>
          </p:cNvGrpSpPr>
          <p:nvPr/>
        </p:nvGrpSpPr>
        <p:grpSpPr bwMode="auto">
          <a:xfrm>
            <a:off x="9087059" y="3670162"/>
            <a:ext cx="790575" cy="945840"/>
            <a:chOff x="1578160" y="2886815"/>
            <a:chExt cx="853770" cy="1022670"/>
          </a:xfrm>
        </p:grpSpPr>
        <p:pic>
          <p:nvPicPr>
            <p:cNvPr id="12" name="Picture 39">
              <a:extLst>
                <a:ext uri="{FF2B5EF4-FFF2-40B4-BE49-F238E27FC236}">
                  <a16:creationId xmlns:a16="http://schemas.microsoft.com/office/drawing/2014/main" id="{53712298-5E4D-4DDB-9CCB-83C8B62F0D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8160" y="2886815"/>
              <a:ext cx="853770" cy="1022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24">
              <a:extLst>
                <a:ext uri="{FF2B5EF4-FFF2-40B4-BE49-F238E27FC236}">
                  <a16:creationId xmlns:a16="http://schemas.microsoft.com/office/drawing/2014/main" id="{92786E4B-0059-44C5-B499-1951A31835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6945" y="3365439"/>
              <a:ext cx="816200" cy="366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1600" b="1">
                  <a:solidFill>
                    <a:schemeClr val="tx1"/>
                  </a:solidFill>
                </a:rPr>
                <a:t>begin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5557A3A-748D-475B-9130-17B9E91BCE69}"/>
              </a:ext>
            </a:extLst>
          </p:cNvPr>
          <p:cNvGrpSpPr>
            <a:grpSpLocks/>
          </p:cNvGrpSpPr>
          <p:nvPr/>
        </p:nvGrpSpPr>
        <p:grpSpPr bwMode="auto">
          <a:xfrm>
            <a:off x="9368046" y="5210037"/>
            <a:ext cx="790575" cy="946150"/>
            <a:chOff x="2766410" y="2886814"/>
            <a:chExt cx="853770" cy="1022670"/>
          </a:xfrm>
        </p:grpSpPr>
        <p:pic>
          <p:nvPicPr>
            <p:cNvPr id="15" name="Picture 38">
              <a:extLst>
                <a:ext uri="{FF2B5EF4-FFF2-40B4-BE49-F238E27FC236}">
                  <a16:creationId xmlns:a16="http://schemas.microsoft.com/office/drawing/2014/main" id="{63273A57-B4F5-48AB-8263-E2959F210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6410" y="2886814"/>
              <a:ext cx="853770" cy="1022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25">
              <a:extLst>
                <a:ext uri="{FF2B5EF4-FFF2-40B4-BE49-F238E27FC236}">
                  <a16:creationId xmlns:a16="http://schemas.microsoft.com/office/drawing/2014/main" id="{7E9E142E-1996-407C-9A23-C75D5DDFA5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5195" y="3365438"/>
              <a:ext cx="816200" cy="3659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1600" b="1">
                  <a:solidFill>
                    <a:schemeClr val="tx1"/>
                  </a:solidFill>
                </a:rPr>
                <a:t>rain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0C7B2BE-C56F-4F40-9CB1-EACAD3D3A400}"/>
              </a:ext>
            </a:extLst>
          </p:cNvPr>
          <p:cNvGrpSpPr>
            <a:grpSpLocks/>
          </p:cNvGrpSpPr>
          <p:nvPr/>
        </p:nvGrpSpPr>
        <p:grpSpPr bwMode="auto">
          <a:xfrm>
            <a:off x="10007809" y="4051162"/>
            <a:ext cx="788987" cy="945840"/>
            <a:chOff x="4023651" y="2886815"/>
            <a:chExt cx="853770" cy="1022670"/>
          </a:xfrm>
        </p:grpSpPr>
        <p:pic>
          <p:nvPicPr>
            <p:cNvPr id="18" name="Picture 37">
              <a:extLst>
                <a:ext uri="{FF2B5EF4-FFF2-40B4-BE49-F238E27FC236}">
                  <a16:creationId xmlns:a16="http://schemas.microsoft.com/office/drawing/2014/main" id="{2CA3E193-99ED-4FAB-A40B-F13EE874D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3651" y="2886815"/>
              <a:ext cx="853770" cy="1022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27">
              <a:extLst>
                <a:ext uri="{FF2B5EF4-FFF2-40B4-BE49-F238E27FC236}">
                  <a16:creationId xmlns:a16="http://schemas.microsoft.com/office/drawing/2014/main" id="{73778791-9FE4-4240-AED4-72C4EA1C2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2436" y="3365439"/>
              <a:ext cx="816200" cy="366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1600" b="1">
                  <a:solidFill>
                    <a:schemeClr val="tx1"/>
                  </a:solidFill>
                </a:rPr>
                <a:t>forget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7540626-B03A-49D3-B963-5ECC9159AD69}"/>
              </a:ext>
            </a:extLst>
          </p:cNvPr>
          <p:cNvGrpSpPr>
            <a:grpSpLocks/>
          </p:cNvGrpSpPr>
          <p:nvPr/>
        </p:nvGrpSpPr>
        <p:grpSpPr bwMode="auto">
          <a:xfrm>
            <a:off x="10623759" y="5210037"/>
            <a:ext cx="854075" cy="945840"/>
            <a:chOff x="5208209" y="2886815"/>
            <a:chExt cx="923194" cy="1022670"/>
          </a:xfrm>
        </p:grpSpPr>
        <p:pic>
          <p:nvPicPr>
            <p:cNvPr id="21" name="Picture 35">
              <a:extLst>
                <a:ext uri="{FF2B5EF4-FFF2-40B4-BE49-F238E27FC236}">
                  <a16:creationId xmlns:a16="http://schemas.microsoft.com/office/drawing/2014/main" id="{E9D55437-8BD9-4AA2-B89D-55992681D0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2919" y="2886815"/>
              <a:ext cx="853770" cy="1022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Box 28">
              <a:extLst>
                <a:ext uri="{FF2B5EF4-FFF2-40B4-BE49-F238E27FC236}">
                  <a16:creationId xmlns:a16="http://schemas.microsoft.com/office/drawing/2014/main" id="{DCD86A76-BA24-4E7C-921E-7098638A82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8209" y="3365439"/>
              <a:ext cx="923194" cy="366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1600" b="1">
                  <a:solidFill>
                    <a:schemeClr val="tx1"/>
                  </a:solidFill>
                </a:rPr>
                <a:t>garden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CE526AA-7377-4D94-BCC1-362BB327E14D}"/>
              </a:ext>
            </a:extLst>
          </p:cNvPr>
          <p:cNvGrpSpPr>
            <a:grpSpLocks/>
          </p:cNvGrpSpPr>
          <p:nvPr/>
        </p:nvGrpSpPr>
        <p:grpSpPr bwMode="auto">
          <a:xfrm>
            <a:off x="10938084" y="3670162"/>
            <a:ext cx="854075" cy="946150"/>
            <a:chOff x="6501473" y="2886815"/>
            <a:chExt cx="923194" cy="1022670"/>
          </a:xfrm>
        </p:grpSpPr>
        <p:pic>
          <p:nvPicPr>
            <p:cNvPr id="24" name="Picture 36">
              <a:extLst>
                <a:ext uri="{FF2B5EF4-FFF2-40B4-BE49-F238E27FC236}">
                  <a16:creationId xmlns:a16="http://schemas.microsoft.com/office/drawing/2014/main" id="{EDAD9BEE-4839-44E0-B428-C9B9185DD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6185" y="2886815"/>
              <a:ext cx="853770" cy="1022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9">
              <a:extLst>
                <a:ext uri="{FF2B5EF4-FFF2-40B4-BE49-F238E27FC236}">
                  <a16:creationId xmlns:a16="http://schemas.microsoft.com/office/drawing/2014/main" id="{0A9FEB81-A671-4340-AE00-CD9906886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1473" y="3365439"/>
              <a:ext cx="923194" cy="3659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1600" b="1">
                  <a:solidFill>
                    <a:schemeClr val="tx1"/>
                  </a:solidFill>
                </a:rPr>
                <a:t>shine</a:t>
              </a:r>
            </a:p>
          </p:txBody>
        </p:sp>
      </p:grpSp>
      <p:pic>
        <p:nvPicPr>
          <p:cNvPr id="26" name="Picture 46">
            <a:extLst>
              <a:ext uri="{FF2B5EF4-FFF2-40B4-BE49-F238E27FC236}">
                <a16:creationId xmlns:a16="http://schemas.microsoft.com/office/drawing/2014/main" id="{9275454F-0736-45F2-ABAE-098171A811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8158" y="1914387"/>
            <a:ext cx="2728912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4235C912-A043-4C13-B374-0E8A59261F19}"/>
              </a:ext>
            </a:extLst>
          </p:cNvPr>
          <p:cNvSpPr/>
          <p:nvPr/>
        </p:nvSpPr>
        <p:spPr>
          <a:xfrm>
            <a:off x="4227720" y="3432037"/>
            <a:ext cx="4529138" cy="2922588"/>
          </a:xfrm>
          <a:prstGeom prst="rect">
            <a:avLst/>
          </a:prstGeom>
          <a:noFill/>
          <a:ln w="28575">
            <a:solidFill>
              <a:srgbClr val="3462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2945418-DD99-4CD6-A81F-58F2A319BCB9}"/>
              </a:ext>
            </a:extLst>
          </p:cNvPr>
          <p:cNvCxnSpPr/>
          <p:nvPr/>
        </p:nvCxnSpPr>
        <p:spPr>
          <a:xfrm flipV="1">
            <a:off x="4227720" y="3792401"/>
            <a:ext cx="4529138" cy="7937"/>
          </a:xfrm>
          <a:prstGeom prst="line">
            <a:avLst/>
          </a:prstGeom>
          <a:ln w="12700">
            <a:solidFill>
              <a:srgbClr val="34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8AB455-49F6-4097-A9E3-DC6371AC0C7C}"/>
              </a:ext>
            </a:extLst>
          </p:cNvPr>
          <p:cNvCxnSpPr/>
          <p:nvPr/>
        </p:nvCxnSpPr>
        <p:spPr>
          <a:xfrm>
            <a:off x="5980320" y="3432037"/>
            <a:ext cx="0" cy="2922588"/>
          </a:xfrm>
          <a:prstGeom prst="line">
            <a:avLst/>
          </a:prstGeom>
          <a:ln w="12700">
            <a:solidFill>
              <a:srgbClr val="34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74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069 L 0.00018 0.00116 C -0.00156 0.00602 -0.00278 0.01227 -0.00451 0.01759 C -0.00677 0.02384 -0.00764 0.02199 -0.01007 0.02523 C -0.01094 0.02616 -0.0118 0.0287 -0.01285 0.03009 C -0.01371 0.03102 -0.01458 0.03102 -0.01545 0.03264 C -0.02257 0.04213 -0.01406 0.03356 -0.02101 0.03981 C -0.02587 0.04907 -0.025 0.04907 -0.02934 0.05231 C -0.03038 0.05324 -0.0316 0.05393 -0.03281 0.05486 C -0.0408 0.06875 -0.03073 0.05185 -0.03837 0.06204 C -0.03923 0.06342 -0.0401 0.06597 -0.04114 0.0669 C -0.04253 0.06829 -0.0441 0.06875 -0.04566 0.06991 C -0.05347 0.08379 -0.04357 0.0669 -0.05104 0.07708 C -0.05208 0.07847 -0.05278 0.08102 -0.05382 0.08194 C -0.05521 0.08333 -0.05677 0.08333 -0.05851 0.08426 C -0.05955 0.08518 -0.06076 0.08634 -0.06198 0.0868 C -0.06701 0.09583 -0.06232 0.08912 -0.07031 0.09444 C -0.07205 0.09537 -0.07378 0.09745 -0.07569 0.0993 C -0.07673 0.09977 -0.07743 0.10116 -0.07847 0.10185 L -0.08298 0.10416 C -0.08941 0.11296 -0.0842 0.10717 -0.09392 0.11134 C -0.09514 0.1118 -0.09635 0.11342 -0.09774 0.11389 C -0.09861 0.11481 -0.09948 0.1162 -0.10035 0.11666 C -0.10434 0.11782 -0.10833 0.11782 -0.11215 0.11921 C -0.11441 0.11967 -0.11649 0.1206 -0.11857 0.12153 C -0.12048 0.12199 -0.12222 0.12361 -0.12413 0.12407 C -0.13923 0.12731 -0.16736 0.12778 -0.17882 0.12893 C -0.18541 0.13079 -0.18837 0.13125 -0.19444 0.13379 C -0.19601 0.13472 -0.19739 0.13611 -0.19878 0.13611 C -0.20347 0.1375 -0.20798 0.13796 -0.21267 0.13912 C -0.22101 0.13796 -0.22969 0.13842 -0.23819 0.13611 C -0.23941 0.13611 -0.23993 0.13264 -0.24097 0.13125 C -0.24323 0.12778 -0.24566 0.12315 -0.24826 0.12153 C -0.24965 0.1206 -0.25139 0.12014 -0.25278 0.11921 C -0.25364 0.11829 -0.25451 0.11713 -0.25538 0.11666 C -0.25677 0.11574 -0.25798 0.11481 -0.2592 0.11389 C -0.26007 0.11342 -0.26094 0.1118 -0.26198 0.11134 C -0.2658 0.11041 -0.26979 0.10995 -0.27378 0.10903 C -0.275 0.10856 -0.27621 0.10764 -0.27743 0.10648 C -0.27882 0.10555 -0.28055 0.10509 -0.28194 0.10416 C -0.28281 0.1037 -0.28368 0.10278 -0.28455 0.10185 C -0.28541 0.0993 -0.28576 0.09583 -0.28663 0.09444 C -0.28732 0.09259 -0.28837 0.09305 -0.28923 0.09166 C -0.29062 0.09004 -0.29184 0.08866 -0.29288 0.0868 C -0.29479 0.08379 -0.29844 0.07708 -0.29844 0.07754 C -0.29896 0.07454 -0.29948 0.07176 -0.30017 0.06991 C -0.30156 0.06504 -0.30364 0.06204 -0.30486 0.05717 C -0.30538 0.05486 -0.30607 0.05231 -0.3066 0.05 C -0.30694 0.04745 -0.30694 0.04467 -0.30764 0.04213 C -0.30833 0.03935 -0.30937 0.03727 -0.31024 0.03495 C -0.31337 0.02824 -0.31285 0.03356 -0.31285 0.02778 L -0.31111 0.03495 L -0.31111 0.03541 " pathEditMode="relative" rAng="0" ptsTypes="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60" y="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-2.5E-6 0.00024 C -0.00208 0.00278 -0.00399 0.00579 -0.00607 0.00857 C -0.00677 0.00973 -0.00781 0.01042 -0.0085 0.01158 C -0.01007 0.01389 -0.01093 0.01783 -0.01267 0.01899 C -0.01354 0.01945 -0.01458 0.01968 -0.0151 0.02061 C -0.01857 0.02408 -0.02066 0.02686 -0.02361 0.03079 C -0.0243 0.03195 -0.02517 0.03311 -0.02621 0.0338 C -0.02743 0.03519 -0.02899 0.03565 -0.03021 0.03681 C -0.03142 0.03774 -0.03246 0.03889 -0.0335 0.03982 C -0.0375 0.0426 -0.04149 0.04468 -0.04531 0.04699 L -0.04791 0.04885 C -0.04861 0.04908 -0.04948 0.05 -0.05034 0.05024 C -0.05173 0.05047 -0.05312 0.05116 -0.05451 0.05162 C -0.05538 0.05186 -0.05625 0.05255 -0.05712 0.05301 C -0.0585 0.05394 -0.05989 0.05533 -0.06128 0.05602 C -0.06319 0.05695 -0.0651 0.05695 -0.06701 0.05741 C -0.07343 0.06135 -0.07031 0.05973 -0.07621 0.06181 C -0.07778 0.06297 -0.07899 0.06412 -0.08055 0.06505 C -0.08246 0.06598 -0.08455 0.06667 -0.08646 0.06783 C -0.0875 0.06852 -0.08854 0.06991 -0.08975 0.07084 C -0.09062 0.07153 -0.09132 0.07176 -0.09218 0.07223 C -0.09357 0.07315 -0.09496 0.07431 -0.09653 0.07524 C -0.09878 0.07686 -0.09965 0.07686 -0.10225 0.07801 C -0.10295 0.07917 -0.10382 0.08056 -0.10486 0.08125 C -0.10573 0.08195 -0.10694 0.08218 -0.10816 0.08287 C -0.10972 0.08357 -0.11146 0.08449 -0.11319 0.08565 L -0.12812 0.09445 C -0.12916 0.09491 -0.12986 0.09537 -0.13073 0.09607 C -0.13159 0.09699 -0.13229 0.09838 -0.13316 0.09908 C -0.13541 0.10024 -0.13993 0.10186 -0.13993 0.10232 C -0.1408 0.10278 -0.14166 0.10394 -0.14236 0.10486 C -0.14375 0.10602 -0.14514 0.10695 -0.1467 0.10787 C -0.14826 0.10903 -0.15 0.10973 -0.15156 0.11065 C -0.15243 0.11135 -0.1533 0.11181 -0.15399 0.1125 C -0.15521 0.11274 -0.15642 0.1132 -0.15746 0.11389 C -0.1625 0.11621 -0.15764 0.11389 -0.1625 0.11829 C -0.16441 0.11991 -0.16736 0.12037 -0.16909 0.12107 C -0.16996 0.12153 -0.17083 0.12223 -0.1717 0.12269 C -0.17309 0.12315 -0.17448 0.12385 -0.17587 0.12408 C -0.19114 0.13774 -0.17517 0.12431 -0.1875 0.13311 C -0.18906 0.13403 -0.19028 0.13542 -0.19184 0.13588 C -0.19357 0.13681 -0.19583 0.13681 -0.19774 0.1375 C -0.19861 0.13797 -0.1993 0.13866 -0.20017 0.13889 C -0.20225 0.13982 -0.2092 0.14144 -0.21111 0.1419 C -0.21892 0.14653 -0.21319 0.14352 -0.22014 0.14653 C -0.22135 0.14676 -0.22257 0.14723 -0.22361 0.14792 C -0.22448 0.14815 -0.22517 0.14908 -0.22621 0.14931 C -0.22934 0.15024 -0.23281 0.15024 -0.23611 0.15093 C -0.23784 0.15162 -0.24201 0.15348 -0.24375 0.15371 C -0.2493 0.15463 -0.25486 0.15463 -0.26041 0.1551 C -0.28038 0.15741 -0.26319 0.15579 -0.27882 0.15811 C -0.28281 0.15857 -0.28663 0.15926 -0.29045 0.15996 C -0.29965 0.15926 -0.30903 0.15926 -0.31823 0.15811 C -0.32048 0.15787 -0.32274 0.15602 -0.32482 0.1551 C -0.32621 0.15486 -0.3276 0.1544 -0.32899 0.15371 C -0.33021 0.15348 -0.33125 0.15278 -0.33229 0.15232 C -0.33316 0.15209 -0.33472 0.15093 -0.33472 0.15116 L -0.33472 0.15093 " pathEditMode="relative" rAng="0" ptsTypes="AAAAAA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36" y="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-4.44444E-6 0.00023 C -0.00121 0.00393 -0.00208 0.00856 -0.00364 0.01226 C -0.00416 0.01389 -0.00555 0.01296 -0.00625 0.01389 C -0.00711 0.01504 -0.00729 0.01759 -0.00798 0.01875 C -0.00885 0.01967 -0.00989 0.01944 -0.01076 0.02037 C -0.01163 0.02129 -0.01232 0.02245 -0.01336 0.02338 C -0.01406 0.02407 -0.01493 0.0243 -0.01579 0.025 C -0.01684 0.02592 -0.01753 0.02731 -0.01857 0.02801 C -0.01927 0.02893 -0.02031 0.02893 -0.02118 0.02963 C -0.03003 0.03889 -0.02309 0.03379 -0.02899 0.0375 C -0.02951 0.03842 -0.03003 0.04004 -0.03072 0.04074 C -0.03159 0.04166 -0.03246 0.04166 -0.03333 0.04213 C -0.03489 0.04305 -0.03628 0.04444 -0.03784 0.04537 C -0.03871 0.04583 -0.03958 0.04629 -0.04045 0.04722 C -0.04965 0.05509 -0.03559 0.04537 -0.04652 0.05185 C -0.06076 0.06041 -0.04201 0.05 -0.05451 0.05787 C -0.05538 0.05879 -0.05659 0.05879 -0.05781 0.05949 C -0.05902 0.06041 -0.06006 0.06203 -0.06128 0.06296 C -0.0625 0.06365 -0.06371 0.06365 -0.06493 0.06458 C -0.06614 0.06504 -0.06718 0.06666 -0.0684 0.06759 C -0.06961 0.06875 -0.07118 0.06967 -0.07274 0.0706 C -0.07447 0.07199 -0.07638 0.07245 -0.07795 0.07384 C -0.08263 0.07801 -0.0802 0.07662 -0.08576 0.0787 C -0.08663 0.07963 -0.0875 0.08078 -0.08836 0.08171 C -0.08958 0.08264 -0.09375 0.08541 -0.09548 0.08634 C -0.09652 0.08703 -0.09774 0.08773 -0.09878 0.08796 C -0.10555 0.09606 -0.09704 0.0868 -0.10503 0.09282 C -0.10607 0.09351 -0.10677 0.09537 -0.10763 0.09606 C -0.1092 0.09699 -0.11041 0.09699 -0.11197 0.09745 C -0.11319 0.09791 -0.11441 0.09838 -0.11545 0.09907 C -0.11631 0.1 -0.11718 0.10115 -0.11822 0.10208 C -0.12066 0.10439 -0.12447 0.10463 -0.12691 0.10532 C -0.13576 0.1118 -0.12725 0.10578 -0.13472 0.11018 C -0.14131 0.11365 -0.13923 0.11365 -0.14704 0.11643 C -0.14826 0.11666 -0.15329 0.11851 -0.15486 0.11944 C -0.15607 0.12037 -0.15711 0.12199 -0.15833 0.12245 C -0.15972 0.12361 -0.16128 0.12361 -0.16284 0.12453 C -0.16423 0.125 -0.16545 0.12685 -0.16701 0.12754 C -0.16961 0.12847 -0.17239 0.12847 -0.175 0.12916 C -0.18298 0.13287 -0.17291 0.12847 -0.18368 0.13217 C -0.18489 0.1324 -0.18593 0.13333 -0.18715 0.13379 C -0.18871 0.13426 -0.1901 0.13472 -0.19166 0.13518 C -0.19375 0.13611 -0.19618 0.13796 -0.19861 0.13865 L -0.20711 0.14027 L -0.2151 0.14166 C -0.21875 0.14236 -0.22204 0.14259 -0.22569 0.14328 C -0.22743 0.14398 -0.22916 0.14421 -0.2309 0.1449 C -0.23385 0.14583 -0.23663 0.14722 -0.23958 0.14791 L -0.24756 0.14953 C -0.25104 0.15092 -0.25208 0.15185 -0.25625 0.15254 C -0.25954 0.15347 -0.2625 0.1537 -0.26579 0.15439 C -0.2717 0.15787 -0.26441 0.1537 -0.27378 0.1574 C -0.27465 0.15787 -0.27534 0.15833 -0.27621 0.15902 C -0.27743 0.15972 -0.27864 0.15995 -0.27986 0.16064 C -0.28072 0.16088 -0.28159 0.1618 -0.28246 0.16203 C -0.28593 0.16342 -0.28941 0.16365 -0.29288 0.16527 C -0.30381 0.17014 -0.29027 0.16389 -0.29913 0.16828 C -0.30017 0.16898 -0.30138 0.16944 -0.3026 0.17014 C -0.30329 0.17037 -0.30416 0.17129 -0.30503 0.17176 C -0.31041 0.17314 -0.32204 0.17453 -0.32621 0.17476 C -0.35069 0.17731 -0.33941 0.17569 -0.36805 0.17777 C -0.37326 0.17824 -0.37847 0.17916 -0.38385 0.17939 L -0.43454 0.18101 C -0.44097 0.18194 -0.45954 0.18449 -0.4651 0.18449 C -0.47256 0.18449 -0.4802 0.1831 -0.48784 0.1824 C -0.48958 0.18217 -0.49131 0.18194 -0.49305 0.18101 C -0.49392 0.18055 -0.49479 0.17963 -0.49566 0.17939 C -0.49704 0.1787 -0.49861 0.17847 -0.5 0.17777 C -0.50121 0.17685 -0.50225 0.17546 -0.50347 0.17476 C -0.5052 0.17384 -0.50711 0.17384 -0.50885 0.17314 C -0.51041 0.17222 -0.51215 0.17106 -0.51406 0.17014 C -0.51493 0.16944 -0.51579 0.16921 -0.51666 0.16828 C -0.51788 0.16736 -0.51909 0.16643 -0.52013 0.16527 C -0.52118 0.16435 -0.52187 0.16273 -0.52291 0.16203 C -0.52413 0.16111 -0.52569 0.16111 -0.52708 0.16064 C -0.53055 0.15902 -0.53003 0.1581 -0.5342 0.15601 C -0.53576 0.15509 -0.54253 0.15324 -0.54375 0.15254 C -0.54513 0.15162 -0.54895 0.14884 -0.55069 0.14791 C -0.55399 0.14629 -0.55486 0.14699 -0.55763 0.1449 C -0.56302 0.14074 -0.55937 0.14305 -0.56388 0.13865 C -0.56684 0.13518 -0.56701 0.13564 -0.56996 0.13379 C -0.57413 0.1287 -0.571 0.13194 -0.57604 0.12916 C -0.59045 0.12129 -0.57326 0.13032 -0.58576 0.12245 C -0.5868 0.12199 -0.58802 0.12199 -0.58923 0.12106 C -0.60364 0.11226 -0.58489 0.12314 -0.59704 0.11481 C -0.59809 0.11412 -0.5993 0.11389 -0.60052 0.11319 C -0.60225 0.11226 -0.60416 0.11111 -0.60572 0.11018 C -0.60659 0.10949 -0.60746 0.10902 -0.60833 0.10856 C -0.6118 0.1074 -0.62031 0.10439 -0.62413 0.10208 C -0.62586 0.10115 -0.6276 0.10023 -0.62934 0.09907 C -0.6309 0.09814 -0.63229 0.09699 -0.63368 0.09606 C -0.63628 0.09421 -0.63715 0.09444 -0.63993 0.09097 C -0.6401 0.09097 -0.65052 0.07615 -0.65208 0.07523 C -0.65295 0.075 -0.65381 0.07476 -0.65468 0.07384 C -0.65572 0.07314 -0.65642 0.07152 -0.65729 0.0706 C -0.6585 0.06967 -0.65972 0.06967 -0.66076 0.06921 C -0.6625 0.06828 -0.66423 0.06666 -0.66597 0.06597 C -0.66753 0.06551 -0.66909 0.06504 -0.67048 0.06458 C -0.68038 0.05949 -0.67204 0.06389 -0.67829 0.05787 C -0.67968 0.05671 -0.68125 0.05601 -0.68263 0.05486 C -0.68368 0.05393 -0.68437 0.05277 -0.68541 0.05185 C -0.68611 0.05092 -0.68715 0.05115 -0.68802 0.05023 C -0.68802 0.05 -0.68802 0.04907 -0.68802 0.04861 L -0.68628 0.04861 " pathEditMode="relative" rAng="0" ptsTypes="AAAAAAAAAAAAAAAAAAAAAAAAAAAAAAAAAAAAAAAAAAAAAAAAAAAAAAAAA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410" y="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232 L -8.33333E-7 0.00278 C -0.01719 0.00834 0.00122 0.00232 -0.0158 0.00648 C -0.01701 0.00672 -0.01823 0.00764 -0.01944 0.00787 C -0.02292 0.0088 -0.02639 0.0088 -0.02986 0.01042 C -0.03073 0.01111 -0.0316 0.01158 -0.03246 0.01181 C -0.03785 0.01412 -0.04114 0.01482 -0.04653 0.01621 C -0.04739 0.0169 -0.04792 0.01829 -0.04896 0.01898 C -0.05069 0.01968 -0.05243 0.01968 -0.05417 0.02014 C -0.05538 0.02037 -0.0566 0.02107 -0.05781 0.02153 C -0.06458 0.02477 -0.06319 0.02523 -0.0717 0.02732 C -0.07639 0.02801 -0.08108 0.02917 -0.08559 0.02986 C -0.08854 0.0301 -0.09149 0.03056 -0.09444 0.03125 C -0.11632 0.03635 -0.08924 0.03218 -0.11267 0.03542 C -0.11979 0.0382 -0.11302 0.03588 -0.12483 0.03797 C -0.12674 0.03866 -0.12847 0.03889 -0.13021 0.03936 C -0.13108 0.03982 -0.13177 0.04074 -0.13264 0.04098 C -0.13646 0.04144 -0.14028 0.0419 -0.14392 0.04236 C -0.14965 0.04375 -0.15017 0.04398 -0.15625 0.04514 C -0.16215 0.04584 -0.16788 0.04746 -0.17378 0.04769 L -0.21996 0.04908 C -0.2283 0.04931 -0.2368 0.05023 -0.24531 0.05047 C -0.26371 0.05348 -0.24375 0.05047 -0.27413 0.05324 C -0.27743 0.05371 -0.28108 0.05417 -0.28455 0.05486 L -0.33767 0.05324 L -0.40833 0.05186 C -0.41667 0.05162 -0.41424 0.05047 -0.42049 0.04908 C -0.42309 0.04861 -0.42587 0.04838 -0.42847 0.04769 C -0.42969 0.04723 -0.43073 0.04699 -0.43177 0.0463 C -0.43316 0.04561 -0.4342 0.04445 -0.43542 0.04375 C -0.43628 0.04306 -0.43715 0.04283 -0.43802 0.04236 C -0.43958 0.04121 -0.44097 0.04028 -0.44236 0.03936 C -0.44375 0.03889 -0.44531 0.03889 -0.4467 0.03797 C -0.44844 0.03727 -0.45208 0.03542 -0.45208 0.03565 C -0.46024 0.02246 -0.44705 0.04213 -0.45989 0.02848 C -0.46719 0.02037 -0.45781 0.02986 -0.4651 0.02431 C -0.46597 0.02361 -0.46667 0.02246 -0.46753 0.02153 C -0.4684 0.02107 -0.46927 0.02037 -0.47031 0.02014 C -0.47257 0.01922 -0.47726 0.0176 -0.47726 0.01783 C -0.47812 0.01644 -0.47882 0.01528 -0.47986 0.01482 C -0.49045 0.00718 -0.48038 0.01528 -0.48871 0.01042 C -0.49774 0.0051 -0.48663 0.00996 -0.49549 0.00648 C -0.50191 -0.00023 -0.49392 0.00811 -0.50174 0.00116 C -0.50642 -0.00324 -0.50208 -0.00046 -0.50694 -0.00324 C -0.50868 -0.0074 -0.50833 -0.00787 -0.51128 -0.00995 C -0.51215 -0.01088 -0.51371 -0.01134 -0.51371 -0.01111 L -0.51371 -0.01527 " pathEditMode="relative" rAng="0" ptsTypes="AAAAAAAAAAAAAAAAAAAAAAAAAAAAAAAAAAAAAAAAAAAAAA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94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024 L 5.55556E-7 0.00023 C -0.00035 -0.00394 -0.00035 -0.00741 -0.00104 -0.01088 C -0.00122 -0.01227 -0.00226 -0.0132 -0.00278 -0.01459 C -0.00313 -0.01551 -0.00313 -0.0169 -0.00347 -0.01806 C -0.00399 -0.01922 -0.00469 -0.02038 -0.00521 -0.02153 C -0.00573 -0.02269 -0.00556 -0.02408 -0.00608 -0.025 C -0.0066 -0.02616 -0.00764 -0.02663 -0.00851 -0.02755 C -0.00885 -0.02871 -0.00885 -0.0301 -0.00955 -0.03102 C -0.0099 -0.03218 -0.01111 -0.03241 -0.01198 -0.03334 C -0.01267 -0.0345 -0.01372 -0.03565 -0.01441 -0.03681 C -0.01788 -0.04283 -0.01406 -0.03843 -0.01875 -0.04283 C -0.0191 -0.04399 -0.01962 -0.04514 -0.02031 -0.0463 C -0.0217 -0.04862 -0.02344 -0.05093 -0.02517 -0.05232 C -0.02604 -0.05278 -0.02708 -0.05301 -0.02795 -0.05348 C -0.0316 -0.06135 -0.02726 -0.05348 -0.03194 -0.05811 C -0.03299 -0.05903 -0.03368 -0.06065 -0.03455 -0.06158 C -0.03611 -0.06343 -0.03785 -0.06482 -0.03958 -0.06644 C -0.04045 -0.06713 -0.04132 -0.06783 -0.04201 -0.06875 C -0.04531 -0.07338 -0.04184 -0.06922 -0.04635 -0.07223 C -0.05295 -0.07686 -0.04497 -0.07292 -0.05139 -0.0757 C -0.05313 -0.07825 -0.05504 -0.0801 -0.05642 -0.08288 C -0.05747 -0.08519 -0.05833 -0.08797 -0.05972 -0.09005 C -0.0658 -0.09862 -0.05903 -0.08936 -0.06476 -0.09607 C -0.06545 -0.09676 -0.0658 -0.09769 -0.06632 -0.09838 C -0.06719 -0.09931 -0.06823 -0.1 -0.06892 -0.1007 C -0.06979 -0.10186 -0.07049 -0.10325 -0.07153 -0.1044 C -0.0724 -0.10556 -0.07361 -0.10672 -0.07483 -0.10788 C -0.07552 -0.1088 -0.07656 -0.10926 -0.07743 -0.11019 C -0.08021 -0.11343 -0.07917 -0.11389 -0.08229 -0.11621 C -0.08316 -0.11667 -0.0842 -0.11667 -0.0849 -0.11737 C -0.09132 -0.122 -0.08368 -0.11783 -0.08993 -0.12084 C -0.09722 -0.12755 -0.08802 -0.11945 -0.09497 -0.12431 C -0.09583 -0.125 -0.09653 -0.12616 -0.0974 -0.12686 C -0.09844 -0.12732 -0.09983 -0.12755 -0.10069 -0.12801 C -0.10938 -0.13125 -0.09618 -0.12663 -0.1066 -0.13033 C -0.10747 -0.13102 -0.10833 -0.13218 -0.1092 -0.13264 C -0.11024 -0.13334 -0.11146 -0.13334 -0.11267 -0.1338 C -0.11337 -0.13426 -0.11424 -0.13473 -0.1151 -0.13496 C -0.11632 -0.13542 -0.11962 -0.13635 -0.12101 -0.13727 C -0.12188 -0.13797 -0.1224 -0.13913 -0.12344 -0.13982 C -0.12465 -0.14028 -0.12569 -0.14051 -0.12691 -0.14098 C -0.12847 -0.14167 -0.13021 -0.1426 -0.13177 -0.14329 C -0.13299 -0.14375 -0.1342 -0.14375 -0.13524 -0.14445 C -0.14097 -0.14746 -0.13629 -0.14584 -0.14097 -0.14908 C -0.14184 -0.14977 -0.14271 -0.15 -0.14375 -0.15024 C -0.14462 -0.15139 -0.14583 -0.15278 -0.14705 -0.15394 C -0.14826 -0.15487 -0.15156 -0.15556 -0.15295 -0.15625 C -0.15399 -0.15695 -0.15504 -0.15788 -0.15625 -0.15857 C -0.16024 -0.16112 -0.15972 -0.16065 -0.16372 -0.16204 C -0.16458 -0.16297 -0.16545 -0.16389 -0.16615 -0.16459 C -0.1691 -0.16621 -0.17656 -0.16667 -0.17813 -0.1669 C -0.1816 -0.16806 -0.18177 -0.16829 -0.18542 -0.16922 C -0.19306 -0.17107 -0.18802 -0.16945 -0.19392 -0.17153 C -0.19479 -0.17223 -0.19549 -0.17338 -0.19653 -0.17385 C -0.20191 -0.17663 -0.20486 -0.17639 -0.21059 -0.17755 C -0.2125 -0.17778 -0.21406 -0.17825 -0.2158 -0.17871 C -0.21892 -0.17917 -0.22188 -0.1794 -0.225 -0.17987 C -0.22726 -0.1801 -0.22934 -0.18079 -0.23177 -0.18102 C -0.23924 -0.18149 -0.24688 -0.18172 -0.25434 -0.18218 C -0.26424 -0.18565 -0.25382 -0.18218 -0.27604 -0.1845 C -0.27795 -0.18473 -0.27951 -0.18565 -0.28125 -0.18565 C -0.28872 -0.18635 -0.29635 -0.18635 -0.30382 -0.18681 C -0.32691 -0.18866 -0.30938 -0.18797 -0.32882 -0.18797 L -0.32882 -0.18774 " pathEditMode="relative" rAng="0" ptsTypes="AAAAAAAAAAAAAAAAAAAAAAAAAAAAAAAAAAAAAAAAAAAAAAAAAAAAAAAAAAAAAAA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41" y="-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655982" y="372694"/>
            <a:ext cx="10880035" cy="1073425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Spelling Rule: </a:t>
            </a:r>
            <a:r>
              <a:rPr lang="en-GB" sz="24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If the last syllable of a word is stressed and ends with one consonant letter which has just one vowel letter before it, the final consonant letter is doubled before any ending beginning with a vowel letter is added. </a:t>
            </a:r>
            <a:r>
              <a:rPr lang="en-GB" sz="2400" dirty="0">
                <a:highlight>
                  <a:srgbClr val="00FFFF"/>
                </a:highlight>
                <a:latin typeface="Arial Rounded MT Bold" panose="020F0704030504030204" pitchFamily="34" charset="0"/>
              </a:rPr>
              <a:t>The consonant letter is not doubled if the syllable is unstressed.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CC43EF-B152-4756-821C-BE7AE890EC52}"/>
              </a:ext>
            </a:extLst>
          </p:cNvPr>
          <p:cNvSpPr/>
          <p:nvPr/>
        </p:nvSpPr>
        <p:spPr>
          <a:xfrm>
            <a:off x="536712" y="1913139"/>
            <a:ext cx="10880034" cy="3785652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000" dirty="0">
                <a:latin typeface="Arial Rounded MT Bold" panose="020F0704030504030204" pitchFamily="34" charset="0"/>
              </a:rPr>
              <a:t>Watch:</a:t>
            </a:r>
            <a:endParaRPr lang="en-GB" sz="2000" dirty="0">
              <a:latin typeface="Arial Rounded MT Bold" panose="020F0704030504030204" pitchFamily="34" charset="0"/>
              <a:hlinkClick r:id="rId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  <a:hlinkClick r:id="rId2"/>
              </a:rPr>
              <a:t>https://www.bbc.co.uk/teach/class-clips-video/english-ks2-wonderful-words-suffixes-part-1/zdnd7nb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 Rounded MT Bold" panose="020F0704030504030204" pitchFamily="34" charset="0"/>
            </a:endParaRPr>
          </a:p>
          <a:p>
            <a:r>
              <a:rPr lang="en-GB" sz="2000" dirty="0">
                <a:latin typeface="Arial Rounded MT Bold" panose="020F0704030504030204" pitchFamily="34" charset="0"/>
              </a:rPr>
              <a:t>Read: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  <a:hlinkClick r:id="rId3"/>
              </a:rPr>
              <a:t>https://connect.collins.co.uk/CLPPrimary/TreasureHouseY3_Sample/contents/TH_INF_Spelling_U1.html</a:t>
            </a:r>
            <a:endParaRPr lang="en-GB" sz="2000" dirty="0">
              <a:latin typeface="Arial Rounded MT Bold" panose="020F0704030504030204" pitchFamily="34" charset="0"/>
            </a:endParaRPr>
          </a:p>
          <a:p>
            <a:endParaRPr lang="en-GB" sz="2000" dirty="0">
              <a:latin typeface="Arial Rounded MT Bold" panose="020F0704030504030204" pitchFamily="34" charset="0"/>
            </a:endParaRPr>
          </a:p>
          <a:p>
            <a:r>
              <a:rPr lang="en-GB" sz="2000" dirty="0">
                <a:latin typeface="Arial Rounded MT Bold" panose="020F0704030504030204" pitchFamily="34" charset="0"/>
              </a:rPr>
              <a:t>Play: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  <a:hlinkClick r:id="rId4"/>
              </a:rPr>
              <a:t>https://spellingframe.co.uk/spelling-rule/8/1-Adding-suffixes-beginning-with-vowel-letters-to-words-of-more-than-one-syllable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  <a:hlinkClick r:id="rId5"/>
              </a:rPr>
              <a:t>https://www.spellzone.com/word_lists/games-4910.htm</a:t>
            </a:r>
            <a:endParaRPr lang="en-GB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454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330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Sassoon Infant Rg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Kelly Williams</dc:creator>
  <cp:lastModifiedBy>Kelly Williams</cp:lastModifiedBy>
  <cp:revision>16</cp:revision>
  <dcterms:created xsi:type="dcterms:W3CDTF">2020-04-15T16:32:14Z</dcterms:created>
  <dcterms:modified xsi:type="dcterms:W3CDTF">2020-04-15T20:36:11Z</dcterms:modified>
</cp:coreProperties>
</file>