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3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9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 smtClean="0"/>
              <a:t>Year 6 Revision</a:t>
            </a:r>
            <a:endParaRPr lang="en-GB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 smtClean="0"/>
              <a:t>Number and Place Value </a:t>
            </a:r>
            <a:r>
              <a:rPr lang="en-GB" dirty="0" smtClean="0"/>
              <a:t>#2</a:t>
            </a:r>
          </a:p>
          <a:p>
            <a:r>
              <a:rPr lang="en-GB" dirty="0" smtClean="0"/>
              <a:t>Digit and value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628504"/>
              </p:ext>
            </p:extLst>
          </p:nvPr>
        </p:nvGraphicFramePr>
        <p:xfrm>
          <a:off x="1328548" y="2486122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9348272">
            <a:off x="9908172" y="2073595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Ones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Digit and value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9348272">
            <a:off x="8967500" y="1883095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Tens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 rot="19348272">
            <a:off x="7737906" y="1883093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Hundreds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 rot="19348272">
            <a:off x="6506882" y="1883094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Thousands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 rot="19348272">
            <a:off x="5374272" y="1716840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Ten thousands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 rot="19348272">
            <a:off x="3971500" y="171684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Hundred thousands</a:t>
            </a:r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 rot="19348272">
            <a:off x="2874246" y="171684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Millions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 rot="19348272">
            <a:off x="1488072" y="1660253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Ten millions</a:t>
            </a:r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867891" y="377992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Digit 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16504" y="4326992"/>
            <a:ext cx="3383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Digit is the number which is in a specific place value column.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385291" y="3957660"/>
            <a:ext cx="85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Value 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02359" y="4572910"/>
            <a:ext cx="3383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Value is how much that digit is worth.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41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3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Value</a:t>
            </a:r>
            <a:endParaRPr lang="en-GB" dirty="0">
              <a:solidFill>
                <a:srgbClr val="7030A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856576"/>
              </p:ext>
            </p:extLst>
          </p:nvPr>
        </p:nvGraphicFramePr>
        <p:xfrm>
          <a:off x="1286984" y="3140750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83327" y="987137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is the value of the 8 in 3 584 363.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83327" y="1617519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we are asking is how much the 8 is worth.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774373" y="4031673"/>
            <a:ext cx="2815936" cy="207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79369" y="4357256"/>
            <a:ext cx="677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8 is in the ten thousand column – it is worth 8 ten thousands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79369" y="5081158"/>
            <a:ext cx="275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write this in digit form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95309" y="5763495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80 000</a:t>
            </a:r>
          </a:p>
        </p:txBody>
      </p:sp>
    </p:spTree>
    <p:extLst>
      <p:ext uri="{BB962C8B-B14F-4D97-AF65-F5344CB8AC3E}">
        <p14:creationId xmlns:p14="http://schemas.microsoft.com/office/powerpoint/2010/main" val="325073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Value</a:t>
            </a:r>
            <a:endParaRPr lang="en-GB" dirty="0">
              <a:solidFill>
                <a:srgbClr val="7030A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086180"/>
              </p:ext>
            </p:extLst>
          </p:nvPr>
        </p:nvGraphicFramePr>
        <p:xfrm>
          <a:off x="1286984" y="3140750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83327" y="987137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is the value of the 6 in 7 482 635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83327" y="1617519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we are asking is how much the 6 is worth.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741122" y="4031673"/>
            <a:ext cx="1374178" cy="325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79369" y="4357256"/>
            <a:ext cx="592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6 is in the hundreds column. It is worth 6 hundreds.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79369" y="5081158"/>
            <a:ext cx="275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write this in digit form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95309" y="5763495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600</a:t>
            </a:r>
          </a:p>
        </p:txBody>
      </p:sp>
    </p:spTree>
    <p:extLst>
      <p:ext uri="{BB962C8B-B14F-4D97-AF65-F5344CB8AC3E}">
        <p14:creationId xmlns:p14="http://schemas.microsoft.com/office/powerpoint/2010/main" val="81493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Value</a:t>
            </a:r>
            <a:endParaRPr lang="en-GB" dirty="0">
              <a:solidFill>
                <a:srgbClr val="7030A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315872"/>
              </p:ext>
            </p:extLst>
          </p:nvPr>
        </p:nvGraphicFramePr>
        <p:xfrm>
          <a:off x="1286984" y="3140750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83327" y="987137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is the value of the 4 in 4 865 328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83327" y="1617519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we are asking is how much the 4 is worth.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57058" y="4031672"/>
            <a:ext cx="0" cy="325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79369" y="4357256"/>
            <a:ext cx="5545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4 is in the millions column – it is worth 4 million.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79369" y="5081158"/>
            <a:ext cx="275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write this in digit form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95309" y="5763495"/>
            <a:ext cx="155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4 000 000</a:t>
            </a:r>
          </a:p>
        </p:txBody>
      </p:sp>
    </p:spTree>
    <p:extLst>
      <p:ext uri="{BB962C8B-B14F-4D97-AF65-F5344CB8AC3E}">
        <p14:creationId xmlns:p14="http://schemas.microsoft.com/office/powerpoint/2010/main" val="50182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Value</a:t>
            </a:r>
            <a:endParaRPr lang="en-GB" dirty="0">
              <a:solidFill>
                <a:srgbClr val="7030A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746026"/>
              </p:ext>
            </p:extLst>
          </p:nvPr>
        </p:nvGraphicFramePr>
        <p:xfrm>
          <a:off x="1286984" y="3140750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83327" y="987137"/>
            <a:ext cx="431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is the value of the 2 in 17 265 789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83327" y="1617519"/>
            <a:ext cx="512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we are asking is how much the 2 is worth.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57058" y="4031672"/>
            <a:ext cx="1187226" cy="325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79369" y="4357256"/>
            <a:ext cx="784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2 is in the hundred thousand column. It is worth 2 hundred thousands.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79369" y="5081158"/>
            <a:ext cx="275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write this in digit form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95309" y="5763495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200 000</a:t>
            </a:r>
          </a:p>
        </p:txBody>
      </p:sp>
    </p:spTree>
    <p:extLst>
      <p:ext uri="{BB962C8B-B14F-4D97-AF65-F5344CB8AC3E}">
        <p14:creationId xmlns:p14="http://schemas.microsoft.com/office/powerpoint/2010/main" val="371946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Digit</a:t>
            </a:r>
            <a:endParaRPr lang="en-GB" dirty="0">
              <a:solidFill>
                <a:srgbClr val="7030A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512431"/>
              </p:ext>
            </p:extLst>
          </p:nvPr>
        </p:nvGraphicFramePr>
        <p:xfrm>
          <a:off x="1279369" y="2880977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83327" y="987137"/>
            <a:ext cx="4198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digit is in the thousands column?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83327" y="1617519"/>
            <a:ext cx="653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we are asking is the number in that place value column.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993082" y="3688774"/>
            <a:ext cx="20782" cy="768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6629400" y="2826327"/>
            <a:ext cx="685800" cy="4468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111266" y="4544292"/>
            <a:ext cx="418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digit in the thousands column is </a:t>
            </a:r>
            <a:r>
              <a:rPr lang="en-GB" dirty="0" smtClean="0">
                <a:solidFill>
                  <a:srgbClr val="7030A0"/>
                </a:solidFill>
              </a:rPr>
              <a:t>6</a:t>
            </a:r>
            <a:r>
              <a:rPr lang="en-GB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1946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Digit</a:t>
            </a:r>
            <a:endParaRPr lang="en-GB" dirty="0">
              <a:solidFill>
                <a:srgbClr val="7030A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538747"/>
              </p:ext>
            </p:extLst>
          </p:nvPr>
        </p:nvGraphicFramePr>
        <p:xfrm>
          <a:off x="1279369" y="2880977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83327" y="987137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digit is in the millions column?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83327" y="1617519"/>
            <a:ext cx="653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we are asking is the number in that place value column.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293918" y="3688774"/>
            <a:ext cx="20782" cy="768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836718" y="2826327"/>
            <a:ext cx="685800" cy="4468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901536" y="4457700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digit in the millions column is </a:t>
            </a:r>
            <a:r>
              <a:rPr lang="en-GB" dirty="0">
                <a:solidFill>
                  <a:srgbClr val="7030A0"/>
                </a:solidFill>
              </a:rPr>
              <a:t>1</a:t>
            </a:r>
            <a:r>
              <a:rPr lang="en-GB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4755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Digit</a:t>
            </a:r>
            <a:endParaRPr lang="en-GB" dirty="0">
              <a:solidFill>
                <a:srgbClr val="7030A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788510"/>
              </p:ext>
            </p:extLst>
          </p:nvPr>
        </p:nvGraphicFramePr>
        <p:xfrm>
          <a:off x="1279369" y="2880977"/>
          <a:ext cx="101623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83327" y="987137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Which digit is in the thousand column?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83327" y="1617519"/>
            <a:ext cx="653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we are asking is the number in that place value column.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065818" y="3688774"/>
            <a:ext cx="20782" cy="768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6587836" y="2826326"/>
            <a:ext cx="685800" cy="4468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226627" y="4457700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digit in the thousand column is </a:t>
            </a:r>
            <a:r>
              <a:rPr lang="en-GB" dirty="0" smtClean="0">
                <a:solidFill>
                  <a:srgbClr val="7030A0"/>
                </a:solidFill>
              </a:rPr>
              <a:t>0</a:t>
            </a:r>
            <a:r>
              <a:rPr lang="en-GB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811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 animBg="1"/>
      <p:bldP spid="1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733</TotalTime>
  <Words>445</Words>
  <Application>Microsoft Office PowerPoint</Application>
  <PresentationFormat>Custom</PresentationFormat>
  <Paragraphs>166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Len</cp:lastModifiedBy>
  <cp:revision>68</cp:revision>
  <dcterms:created xsi:type="dcterms:W3CDTF">2020-03-20T11:22:32Z</dcterms:created>
  <dcterms:modified xsi:type="dcterms:W3CDTF">2020-04-14T14:05:36Z</dcterms:modified>
</cp:coreProperties>
</file>