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gg_as_foo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gg_as_foo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Calculation #16  rounding remainders up or down.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85BB6-8E05-4E20-B612-265B3DEAB293}"/>
              </a:ext>
            </a:extLst>
          </p:cNvPr>
          <p:cNvSpPr txBox="1"/>
          <p:nvPr/>
        </p:nvSpPr>
        <p:spPr>
          <a:xfrm>
            <a:off x="1537251" y="371061"/>
            <a:ext cx="1011140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farmer collects 1655 eggs on his farm. He puts them in boxes of 6. </a:t>
            </a:r>
          </a:p>
          <a:p>
            <a:pPr algn="ctr"/>
            <a:r>
              <a:rPr lang="en-GB" sz="2400" dirty="0"/>
              <a:t>How many full boxes of 6 can he make?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EBB60C-08B8-4E39-938B-CFAA4488B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88557" y="5077405"/>
            <a:ext cx="2314161" cy="14095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5A1754-8601-4019-9497-85E9D00932BA}"/>
              </a:ext>
            </a:extLst>
          </p:cNvPr>
          <p:cNvSpPr txBox="1"/>
          <p:nvPr/>
        </p:nvSpPr>
        <p:spPr>
          <a:xfrm>
            <a:off x="1437859" y="1773969"/>
            <a:ext cx="1011140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For this question, we need to divide to find the number of boxes.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F59A5E-1A93-4A64-A418-A86C4004B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601024"/>
              </p:ext>
            </p:extLst>
          </p:nvPr>
        </p:nvGraphicFramePr>
        <p:xfrm>
          <a:off x="1537249" y="2807545"/>
          <a:ext cx="368984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974">
                  <a:extLst>
                    <a:ext uri="{9D8B030D-6E8A-4147-A177-3AD203B41FA5}">
                      <a16:colId xmlns:a16="http://schemas.microsoft.com/office/drawing/2014/main" val="2087938787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190334649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676108832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2713010025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2576475639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535691827"/>
                    </a:ext>
                  </a:extLst>
                </a:gridCol>
              </a:tblGrid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53567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034695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r>
                        <a:rPr lang="en-GB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09126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45968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76CD26-004D-4154-9802-1B1B4D02631B}"/>
              </a:ext>
            </a:extLst>
          </p:cNvPr>
          <p:cNvCxnSpPr>
            <a:cxnSpLocks/>
          </p:cNvCxnSpPr>
          <p:nvPr/>
        </p:nvCxnSpPr>
        <p:spPr>
          <a:xfrm flipV="1">
            <a:off x="2146852" y="3551206"/>
            <a:ext cx="0" cy="3349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BB0AF7D-19F5-4743-A8A3-4A1EDD0684C3}"/>
              </a:ext>
            </a:extLst>
          </p:cNvPr>
          <p:cNvCxnSpPr>
            <a:cxnSpLocks/>
          </p:cNvCxnSpPr>
          <p:nvPr/>
        </p:nvCxnSpPr>
        <p:spPr>
          <a:xfrm flipH="1">
            <a:off x="2057400" y="3551205"/>
            <a:ext cx="25543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1D1D1AB-F508-4F04-A027-CD792D269137}"/>
              </a:ext>
            </a:extLst>
          </p:cNvPr>
          <p:cNvSpPr txBox="1"/>
          <p:nvPr/>
        </p:nvSpPr>
        <p:spPr>
          <a:xfrm>
            <a:off x="2304544" y="307596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9E3A95-1A03-4A06-B54B-CF216C39722F}"/>
              </a:ext>
            </a:extLst>
          </p:cNvPr>
          <p:cNvSpPr txBox="1"/>
          <p:nvPr/>
        </p:nvSpPr>
        <p:spPr>
          <a:xfrm>
            <a:off x="2588183" y="350455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E9DF4E-30A6-4B25-B80A-92DB851A765B}"/>
              </a:ext>
            </a:extLst>
          </p:cNvPr>
          <p:cNvSpPr txBox="1"/>
          <p:nvPr/>
        </p:nvSpPr>
        <p:spPr>
          <a:xfrm>
            <a:off x="2831979" y="3122615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BCBC02-61E8-464F-BE4E-5AD00B8BEEE5}"/>
              </a:ext>
            </a:extLst>
          </p:cNvPr>
          <p:cNvSpPr txBox="1"/>
          <p:nvPr/>
        </p:nvSpPr>
        <p:spPr>
          <a:xfrm>
            <a:off x="3210219" y="348787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78AE15-ABA6-4BE3-A252-CE8A3DE07DA8}"/>
              </a:ext>
            </a:extLst>
          </p:cNvPr>
          <p:cNvSpPr txBox="1"/>
          <p:nvPr/>
        </p:nvSpPr>
        <p:spPr>
          <a:xfrm>
            <a:off x="3447843" y="3122614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7F6D95-3462-4274-9D93-4F0C99971160}"/>
              </a:ext>
            </a:extLst>
          </p:cNvPr>
          <p:cNvSpPr txBox="1"/>
          <p:nvPr/>
        </p:nvSpPr>
        <p:spPr>
          <a:xfrm>
            <a:off x="3792175" y="3487869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E8E3D6-4C18-43A2-8882-7A62F564693D}"/>
              </a:ext>
            </a:extLst>
          </p:cNvPr>
          <p:cNvSpPr txBox="1"/>
          <p:nvPr/>
        </p:nvSpPr>
        <p:spPr>
          <a:xfrm>
            <a:off x="4069264" y="313929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C7DC7F-787E-465C-889D-0EFB6A0DFFCE}"/>
              </a:ext>
            </a:extLst>
          </p:cNvPr>
          <p:cNvSpPr txBox="1"/>
          <p:nvPr/>
        </p:nvSpPr>
        <p:spPr>
          <a:xfrm>
            <a:off x="4736520" y="3089540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r5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96E704-37CE-49C5-9B3F-832D410E4B04}"/>
              </a:ext>
            </a:extLst>
          </p:cNvPr>
          <p:cNvSpPr txBox="1"/>
          <p:nvPr/>
        </p:nvSpPr>
        <p:spPr>
          <a:xfrm>
            <a:off x="1231158" y="4646541"/>
            <a:ext cx="7662923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question asks how many </a:t>
            </a:r>
            <a:r>
              <a:rPr lang="en-GB" sz="2400" b="1" dirty="0"/>
              <a:t>full</a:t>
            </a:r>
            <a:r>
              <a:rPr lang="en-GB" sz="2400" dirty="0"/>
              <a:t> boxes he can make. The remainder 5 eggs don’t make a full box so…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A7A283-7DE3-4C8C-810C-7F712D5E86FF}"/>
              </a:ext>
            </a:extLst>
          </p:cNvPr>
          <p:cNvSpPr txBox="1"/>
          <p:nvPr/>
        </p:nvSpPr>
        <p:spPr>
          <a:xfrm>
            <a:off x="1231157" y="5780361"/>
            <a:ext cx="766292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He can make 275 full boxes of eggs.  </a:t>
            </a:r>
          </a:p>
        </p:txBody>
      </p:sp>
    </p:spTree>
    <p:extLst>
      <p:ext uri="{BB962C8B-B14F-4D97-AF65-F5344CB8AC3E}">
        <p14:creationId xmlns:p14="http://schemas.microsoft.com/office/powerpoint/2010/main" val="15164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85BB6-8E05-4E20-B612-265B3DEAB293}"/>
              </a:ext>
            </a:extLst>
          </p:cNvPr>
          <p:cNvSpPr txBox="1"/>
          <p:nvPr/>
        </p:nvSpPr>
        <p:spPr>
          <a:xfrm>
            <a:off x="1437858" y="516019"/>
            <a:ext cx="1011140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farmer collects 1655 eggs on his farm. He puts them in boxes of 6. </a:t>
            </a:r>
          </a:p>
          <a:p>
            <a:pPr algn="ctr"/>
            <a:r>
              <a:rPr lang="en-GB" sz="2400" dirty="0"/>
              <a:t>How many boxes does he need to pack all the eggs?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EBB60C-08B8-4E39-938B-CFAA4488B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554818" y="4746497"/>
            <a:ext cx="2314161" cy="14095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5A1754-8601-4019-9497-85E9D00932BA}"/>
              </a:ext>
            </a:extLst>
          </p:cNvPr>
          <p:cNvSpPr txBox="1"/>
          <p:nvPr/>
        </p:nvSpPr>
        <p:spPr>
          <a:xfrm>
            <a:off x="1437858" y="1649839"/>
            <a:ext cx="1011140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is the same question but worded differently.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F59A5E-1A93-4A64-A418-A86C4004B70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37249" y="2807545"/>
          <a:ext cx="368984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974">
                  <a:extLst>
                    <a:ext uri="{9D8B030D-6E8A-4147-A177-3AD203B41FA5}">
                      <a16:colId xmlns:a16="http://schemas.microsoft.com/office/drawing/2014/main" val="2087938787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190334649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676108832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2713010025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2576475639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535691827"/>
                    </a:ext>
                  </a:extLst>
                </a:gridCol>
              </a:tblGrid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53567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034695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r>
                        <a:rPr lang="en-GB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09126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45968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76CD26-004D-4154-9802-1B1B4D02631B}"/>
              </a:ext>
            </a:extLst>
          </p:cNvPr>
          <p:cNvCxnSpPr>
            <a:cxnSpLocks/>
          </p:cNvCxnSpPr>
          <p:nvPr/>
        </p:nvCxnSpPr>
        <p:spPr>
          <a:xfrm flipV="1">
            <a:off x="2146852" y="3551206"/>
            <a:ext cx="0" cy="3349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BB0AF7D-19F5-4743-A8A3-4A1EDD0684C3}"/>
              </a:ext>
            </a:extLst>
          </p:cNvPr>
          <p:cNvCxnSpPr>
            <a:cxnSpLocks/>
          </p:cNvCxnSpPr>
          <p:nvPr/>
        </p:nvCxnSpPr>
        <p:spPr>
          <a:xfrm flipH="1">
            <a:off x="2057400" y="3551205"/>
            <a:ext cx="25543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1D1D1AB-F508-4F04-A027-CD792D269137}"/>
              </a:ext>
            </a:extLst>
          </p:cNvPr>
          <p:cNvSpPr txBox="1"/>
          <p:nvPr/>
        </p:nvSpPr>
        <p:spPr>
          <a:xfrm>
            <a:off x="2304544" y="307596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9E3A95-1A03-4A06-B54B-CF216C39722F}"/>
              </a:ext>
            </a:extLst>
          </p:cNvPr>
          <p:cNvSpPr txBox="1"/>
          <p:nvPr/>
        </p:nvSpPr>
        <p:spPr>
          <a:xfrm>
            <a:off x="2588183" y="350455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E9DF4E-30A6-4B25-B80A-92DB851A765B}"/>
              </a:ext>
            </a:extLst>
          </p:cNvPr>
          <p:cNvSpPr txBox="1"/>
          <p:nvPr/>
        </p:nvSpPr>
        <p:spPr>
          <a:xfrm>
            <a:off x="2831979" y="3122615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BCBC02-61E8-464F-BE4E-5AD00B8BEEE5}"/>
              </a:ext>
            </a:extLst>
          </p:cNvPr>
          <p:cNvSpPr txBox="1"/>
          <p:nvPr/>
        </p:nvSpPr>
        <p:spPr>
          <a:xfrm>
            <a:off x="3210219" y="348787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78AE15-ABA6-4BE3-A252-CE8A3DE07DA8}"/>
              </a:ext>
            </a:extLst>
          </p:cNvPr>
          <p:cNvSpPr txBox="1"/>
          <p:nvPr/>
        </p:nvSpPr>
        <p:spPr>
          <a:xfrm>
            <a:off x="3447843" y="3122614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7F6D95-3462-4274-9D93-4F0C99971160}"/>
              </a:ext>
            </a:extLst>
          </p:cNvPr>
          <p:cNvSpPr txBox="1"/>
          <p:nvPr/>
        </p:nvSpPr>
        <p:spPr>
          <a:xfrm>
            <a:off x="3792175" y="3487869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E8E3D6-4C18-43A2-8882-7A62F564693D}"/>
              </a:ext>
            </a:extLst>
          </p:cNvPr>
          <p:cNvSpPr txBox="1"/>
          <p:nvPr/>
        </p:nvSpPr>
        <p:spPr>
          <a:xfrm>
            <a:off x="4069264" y="313929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C7DC7F-787E-465C-889D-0EFB6A0DFFCE}"/>
              </a:ext>
            </a:extLst>
          </p:cNvPr>
          <p:cNvSpPr txBox="1"/>
          <p:nvPr/>
        </p:nvSpPr>
        <p:spPr>
          <a:xfrm>
            <a:off x="4736520" y="3089540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r5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96E704-37CE-49C5-9B3F-832D410E4B04}"/>
              </a:ext>
            </a:extLst>
          </p:cNvPr>
          <p:cNvSpPr txBox="1"/>
          <p:nvPr/>
        </p:nvSpPr>
        <p:spPr>
          <a:xfrm>
            <a:off x="1231158" y="4646541"/>
            <a:ext cx="7662923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 question asks how many boxes he needs to pack all the eggs. The five that are left over still need to be put into a box so there are 275 full boxes plus 1 extra box to put the last 5 eggs.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A7A283-7DE3-4C8C-810C-7F712D5E86FF}"/>
              </a:ext>
            </a:extLst>
          </p:cNvPr>
          <p:cNvSpPr txBox="1"/>
          <p:nvPr/>
        </p:nvSpPr>
        <p:spPr>
          <a:xfrm>
            <a:off x="1231157" y="6190404"/>
            <a:ext cx="766292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He needs 276 boxes to pack all the eggs. </a:t>
            </a:r>
          </a:p>
        </p:txBody>
      </p:sp>
    </p:spTree>
    <p:extLst>
      <p:ext uri="{BB962C8B-B14F-4D97-AF65-F5344CB8AC3E}">
        <p14:creationId xmlns:p14="http://schemas.microsoft.com/office/powerpoint/2010/main" val="166811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85BB6-8E05-4E20-B612-265B3DEAB293}"/>
              </a:ext>
            </a:extLst>
          </p:cNvPr>
          <p:cNvSpPr txBox="1"/>
          <p:nvPr/>
        </p:nvSpPr>
        <p:spPr>
          <a:xfrm>
            <a:off x="1537251" y="371061"/>
            <a:ext cx="1011140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 people can fit in each car on a fair ground ride. 275 people are in the queue. How many cars are needed so that all the people can go on the ride?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F59A5E-1A93-4A64-A418-A86C4004B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799627"/>
              </p:ext>
            </p:extLst>
          </p:nvPr>
        </p:nvGraphicFramePr>
        <p:xfrm>
          <a:off x="4251078" y="1747371"/>
          <a:ext cx="368984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974">
                  <a:extLst>
                    <a:ext uri="{9D8B030D-6E8A-4147-A177-3AD203B41FA5}">
                      <a16:colId xmlns:a16="http://schemas.microsoft.com/office/drawing/2014/main" val="2087938787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190334649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676108832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2713010025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2576475639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535691827"/>
                    </a:ext>
                  </a:extLst>
                </a:gridCol>
              </a:tblGrid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53567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034695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09126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45968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76CD26-004D-4154-9802-1B1B4D02631B}"/>
              </a:ext>
            </a:extLst>
          </p:cNvPr>
          <p:cNvCxnSpPr>
            <a:cxnSpLocks/>
          </p:cNvCxnSpPr>
          <p:nvPr/>
        </p:nvCxnSpPr>
        <p:spPr>
          <a:xfrm flipV="1">
            <a:off x="4860681" y="2491032"/>
            <a:ext cx="0" cy="3349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BB0AF7D-19F5-4743-A8A3-4A1EDD0684C3}"/>
              </a:ext>
            </a:extLst>
          </p:cNvPr>
          <p:cNvCxnSpPr>
            <a:cxnSpLocks/>
          </p:cNvCxnSpPr>
          <p:nvPr/>
        </p:nvCxnSpPr>
        <p:spPr>
          <a:xfrm flipH="1">
            <a:off x="4771229" y="2491031"/>
            <a:ext cx="25543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5C7DC7F-787E-465C-889D-0EFB6A0DFFCE}"/>
              </a:ext>
            </a:extLst>
          </p:cNvPr>
          <p:cNvSpPr txBox="1"/>
          <p:nvPr/>
        </p:nvSpPr>
        <p:spPr>
          <a:xfrm>
            <a:off x="4950134" y="2029366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96E704-37CE-49C5-9B3F-832D410E4B04}"/>
              </a:ext>
            </a:extLst>
          </p:cNvPr>
          <p:cNvSpPr txBox="1"/>
          <p:nvPr/>
        </p:nvSpPr>
        <p:spPr>
          <a:xfrm>
            <a:off x="1231157" y="3675112"/>
            <a:ext cx="1061628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question asks how many cars are needed for all the people to go on the ride. The three people that are remaining still need to go on the ride.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A7A283-7DE3-4C8C-810C-7F712D5E86FF}"/>
              </a:ext>
            </a:extLst>
          </p:cNvPr>
          <p:cNvSpPr txBox="1"/>
          <p:nvPr/>
        </p:nvSpPr>
        <p:spPr>
          <a:xfrm>
            <a:off x="2761493" y="5790570"/>
            <a:ext cx="766292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needs to be 69 cars.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874C9F-3E65-4289-87AA-0E6635BE8542}"/>
              </a:ext>
            </a:extLst>
          </p:cNvPr>
          <p:cNvSpPr txBox="1"/>
          <p:nvPr/>
        </p:nvSpPr>
        <p:spPr>
          <a:xfrm>
            <a:off x="5257802" y="2427696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2AC754-4B8F-477B-A0A4-CCA9295222AA}"/>
              </a:ext>
            </a:extLst>
          </p:cNvPr>
          <p:cNvSpPr txBox="1"/>
          <p:nvPr/>
        </p:nvSpPr>
        <p:spPr>
          <a:xfrm>
            <a:off x="5541305" y="2050213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EECCF4-1D30-44C4-8F78-20CD2D6CFBE2}"/>
              </a:ext>
            </a:extLst>
          </p:cNvPr>
          <p:cNvSpPr txBox="1"/>
          <p:nvPr/>
        </p:nvSpPr>
        <p:spPr>
          <a:xfrm>
            <a:off x="5848973" y="2469787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09DFC2-9A9A-447B-BEF8-2DAF811B5484}"/>
              </a:ext>
            </a:extLst>
          </p:cNvPr>
          <p:cNvSpPr txBox="1"/>
          <p:nvPr/>
        </p:nvSpPr>
        <p:spPr>
          <a:xfrm>
            <a:off x="6185548" y="2074484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EF0806-B0CA-4BAD-9DA8-8871E13BADC5}"/>
              </a:ext>
            </a:extLst>
          </p:cNvPr>
          <p:cNvSpPr txBox="1"/>
          <p:nvPr/>
        </p:nvSpPr>
        <p:spPr>
          <a:xfrm>
            <a:off x="6796703" y="2062946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val="279437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85BB6-8E05-4E20-B612-265B3DEAB293}"/>
              </a:ext>
            </a:extLst>
          </p:cNvPr>
          <p:cNvSpPr txBox="1"/>
          <p:nvPr/>
        </p:nvSpPr>
        <p:spPr>
          <a:xfrm>
            <a:off x="1537251" y="371061"/>
            <a:ext cx="1011140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 people can fit in each car on a fair ground ride. 275 people are in the queue. How many full cars of people will there be?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F59A5E-1A93-4A64-A418-A86C4004B70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51078" y="1747371"/>
          <a:ext cx="3689844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974">
                  <a:extLst>
                    <a:ext uri="{9D8B030D-6E8A-4147-A177-3AD203B41FA5}">
                      <a16:colId xmlns:a16="http://schemas.microsoft.com/office/drawing/2014/main" val="2087938787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190334649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676108832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2713010025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2576475639"/>
                    </a:ext>
                  </a:extLst>
                </a:gridCol>
                <a:gridCol w="614974">
                  <a:extLst>
                    <a:ext uri="{9D8B030D-6E8A-4147-A177-3AD203B41FA5}">
                      <a16:colId xmlns:a16="http://schemas.microsoft.com/office/drawing/2014/main" val="535691827"/>
                    </a:ext>
                  </a:extLst>
                </a:gridCol>
              </a:tblGrid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53567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034695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09126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45968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76CD26-004D-4154-9802-1B1B4D02631B}"/>
              </a:ext>
            </a:extLst>
          </p:cNvPr>
          <p:cNvCxnSpPr>
            <a:cxnSpLocks/>
          </p:cNvCxnSpPr>
          <p:nvPr/>
        </p:nvCxnSpPr>
        <p:spPr>
          <a:xfrm flipV="1">
            <a:off x="4860681" y="2491032"/>
            <a:ext cx="0" cy="3349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BB0AF7D-19F5-4743-A8A3-4A1EDD0684C3}"/>
              </a:ext>
            </a:extLst>
          </p:cNvPr>
          <p:cNvCxnSpPr>
            <a:cxnSpLocks/>
          </p:cNvCxnSpPr>
          <p:nvPr/>
        </p:nvCxnSpPr>
        <p:spPr>
          <a:xfrm flipH="1">
            <a:off x="4771229" y="2491031"/>
            <a:ext cx="25543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5C7DC7F-787E-465C-889D-0EFB6A0DFFCE}"/>
              </a:ext>
            </a:extLst>
          </p:cNvPr>
          <p:cNvSpPr txBox="1"/>
          <p:nvPr/>
        </p:nvSpPr>
        <p:spPr>
          <a:xfrm>
            <a:off x="4950134" y="2029366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96E704-37CE-49C5-9B3F-832D410E4B04}"/>
              </a:ext>
            </a:extLst>
          </p:cNvPr>
          <p:cNvSpPr txBox="1"/>
          <p:nvPr/>
        </p:nvSpPr>
        <p:spPr>
          <a:xfrm>
            <a:off x="1231157" y="3675112"/>
            <a:ext cx="1061628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is the same question but worded differently. The three people that are left over cannot make a full car.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A7A283-7DE3-4C8C-810C-7F712D5E86FF}"/>
              </a:ext>
            </a:extLst>
          </p:cNvPr>
          <p:cNvSpPr txBox="1"/>
          <p:nvPr/>
        </p:nvSpPr>
        <p:spPr>
          <a:xfrm>
            <a:off x="2761493" y="5790570"/>
            <a:ext cx="766292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will be 68 full cars.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874C9F-3E65-4289-87AA-0E6635BE8542}"/>
              </a:ext>
            </a:extLst>
          </p:cNvPr>
          <p:cNvSpPr txBox="1"/>
          <p:nvPr/>
        </p:nvSpPr>
        <p:spPr>
          <a:xfrm>
            <a:off x="5257802" y="2427696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2AC754-4B8F-477B-A0A4-CCA9295222AA}"/>
              </a:ext>
            </a:extLst>
          </p:cNvPr>
          <p:cNvSpPr txBox="1"/>
          <p:nvPr/>
        </p:nvSpPr>
        <p:spPr>
          <a:xfrm>
            <a:off x="5541305" y="2050213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EECCF4-1D30-44C4-8F78-20CD2D6CFBE2}"/>
              </a:ext>
            </a:extLst>
          </p:cNvPr>
          <p:cNvSpPr txBox="1"/>
          <p:nvPr/>
        </p:nvSpPr>
        <p:spPr>
          <a:xfrm>
            <a:off x="5848973" y="2469787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09DFC2-9A9A-447B-BEF8-2DAF811B5484}"/>
              </a:ext>
            </a:extLst>
          </p:cNvPr>
          <p:cNvSpPr txBox="1"/>
          <p:nvPr/>
        </p:nvSpPr>
        <p:spPr>
          <a:xfrm>
            <a:off x="6185548" y="2074484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EF0806-B0CA-4BAD-9DA8-8871E13BADC5}"/>
              </a:ext>
            </a:extLst>
          </p:cNvPr>
          <p:cNvSpPr txBox="1"/>
          <p:nvPr/>
        </p:nvSpPr>
        <p:spPr>
          <a:xfrm>
            <a:off x="6796703" y="2062946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val="7002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85BB6-8E05-4E20-B612-265B3DEAB293}"/>
              </a:ext>
            </a:extLst>
          </p:cNvPr>
          <p:cNvSpPr txBox="1"/>
          <p:nvPr/>
        </p:nvSpPr>
        <p:spPr>
          <a:xfrm>
            <a:off x="1537251" y="371061"/>
            <a:ext cx="1011140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factory puts 12 packs of biscuits into a box. The factory produce 3773 packs a day. How many boxes do they need each day to pack all the biscuits?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F59A5E-1A93-4A64-A418-A86C4004B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798890"/>
              </p:ext>
            </p:extLst>
          </p:nvPr>
        </p:nvGraphicFramePr>
        <p:xfrm>
          <a:off x="4251078" y="1747371"/>
          <a:ext cx="441584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835">
                  <a:extLst>
                    <a:ext uri="{9D8B030D-6E8A-4147-A177-3AD203B41FA5}">
                      <a16:colId xmlns:a16="http://schemas.microsoft.com/office/drawing/2014/main" val="2087938787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190334649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676108832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2713010025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2576475639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535691827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2759569380"/>
                    </a:ext>
                  </a:extLst>
                </a:gridCol>
              </a:tblGrid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53567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034695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09126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45968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76CD26-004D-4154-9802-1B1B4D02631B}"/>
              </a:ext>
            </a:extLst>
          </p:cNvPr>
          <p:cNvCxnSpPr>
            <a:cxnSpLocks/>
          </p:cNvCxnSpPr>
          <p:nvPr/>
        </p:nvCxnSpPr>
        <p:spPr>
          <a:xfrm flipV="1">
            <a:off x="5496786" y="2524611"/>
            <a:ext cx="0" cy="3349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BB0AF7D-19F5-4743-A8A3-4A1EDD0684C3}"/>
              </a:ext>
            </a:extLst>
          </p:cNvPr>
          <p:cNvCxnSpPr>
            <a:cxnSpLocks/>
          </p:cNvCxnSpPr>
          <p:nvPr/>
        </p:nvCxnSpPr>
        <p:spPr>
          <a:xfrm flipH="1">
            <a:off x="5496786" y="2470848"/>
            <a:ext cx="25543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596E704-37CE-49C5-9B3F-832D410E4B04}"/>
              </a:ext>
            </a:extLst>
          </p:cNvPr>
          <p:cNvSpPr txBox="1"/>
          <p:nvPr/>
        </p:nvSpPr>
        <p:spPr>
          <a:xfrm>
            <a:off x="1150857" y="4199845"/>
            <a:ext cx="1061628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want to make sure that all the biscuits are packed into a box so the 5 that are left over still need to go into a box.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A7A283-7DE3-4C8C-810C-7F712D5E86FF}"/>
              </a:ext>
            </a:extLst>
          </p:cNvPr>
          <p:cNvSpPr txBox="1"/>
          <p:nvPr/>
        </p:nvSpPr>
        <p:spPr>
          <a:xfrm>
            <a:off x="2761493" y="5790570"/>
            <a:ext cx="766292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They need 315 boxes to pack the biscuits.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EF0806-B0CA-4BAD-9DA8-8871E13BADC5}"/>
              </a:ext>
            </a:extLst>
          </p:cNvPr>
          <p:cNvSpPr txBox="1"/>
          <p:nvPr/>
        </p:nvSpPr>
        <p:spPr>
          <a:xfrm>
            <a:off x="5563046" y="2062946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E871B-26BC-427D-80FF-7E9676295758}"/>
              </a:ext>
            </a:extLst>
          </p:cNvPr>
          <p:cNvSpPr txBox="1"/>
          <p:nvPr/>
        </p:nvSpPr>
        <p:spPr>
          <a:xfrm>
            <a:off x="5940753" y="2470119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FC80E7-142B-4E0D-8735-F91D9CA05EB3}"/>
              </a:ext>
            </a:extLst>
          </p:cNvPr>
          <p:cNvSpPr txBox="1"/>
          <p:nvPr/>
        </p:nvSpPr>
        <p:spPr>
          <a:xfrm>
            <a:off x="6188021" y="2073089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9B6946-0D93-464B-B041-C884164A9B7D}"/>
              </a:ext>
            </a:extLst>
          </p:cNvPr>
          <p:cNvSpPr txBox="1"/>
          <p:nvPr/>
        </p:nvSpPr>
        <p:spPr>
          <a:xfrm>
            <a:off x="6565728" y="2458340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125C73-21C5-4AE8-B012-700FE816436E}"/>
              </a:ext>
            </a:extLst>
          </p:cNvPr>
          <p:cNvSpPr txBox="1"/>
          <p:nvPr/>
        </p:nvSpPr>
        <p:spPr>
          <a:xfrm>
            <a:off x="6802497" y="2056715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9A5526-E132-43CA-8813-D582BBD37B3E}"/>
              </a:ext>
            </a:extLst>
          </p:cNvPr>
          <p:cNvSpPr txBox="1"/>
          <p:nvPr/>
        </p:nvSpPr>
        <p:spPr>
          <a:xfrm>
            <a:off x="7220029" y="2466692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AE1589-0B29-4782-954A-656003B23D92}"/>
              </a:ext>
            </a:extLst>
          </p:cNvPr>
          <p:cNvSpPr txBox="1"/>
          <p:nvPr/>
        </p:nvSpPr>
        <p:spPr>
          <a:xfrm>
            <a:off x="7454698" y="2065067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CC14E2-C420-4265-8379-856C5ED5673C}"/>
              </a:ext>
            </a:extLst>
          </p:cNvPr>
          <p:cNvSpPr txBox="1"/>
          <p:nvPr/>
        </p:nvSpPr>
        <p:spPr>
          <a:xfrm>
            <a:off x="8102748" y="2066869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r5</a:t>
            </a:r>
          </a:p>
        </p:txBody>
      </p:sp>
    </p:spTree>
    <p:extLst>
      <p:ext uri="{BB962C8B-B14F-4D97-AF65-F5344CB8AC3E}">
        <p14:creationId xmlns:p14="http://schemas.microsoft.com/office/powerpoint/2010/main" val="154956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85BB6-8E05-4E20-B612-265B3DEAB293}"/>
              </a:ext>
            </a:extLst>
          </p:cNvPr>
          <p:cNvSpPr txBox="1"/>
          <p:nvPr/>
        </p:nvSpPr>
        <p:spPr>
          <a:xfrm>
            <a:off x="1537251" y="371061"/>
            <a:ext cx="1011140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factory puts 12 packs of biscuits into a box. The factory produce 3773 packs a day. How many full boxes of biscuits do they make each day?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F59A5E-1A93-4A64-A418-A86C4004B70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51078" y="1747371"/>
          <a:ext cx="441584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835">
                  <a:extLst>
                    <a:ext uri="{9D8B030D-6E8A-4147-A177-3AD203B41FA5}">
                      <a16:colId xmlns:a16="http://schemas.microsoft.com/office/drawing/2014/main" val="2087938787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190334649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676108832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2713010025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2576475639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535691827"/>
                    </a:ext>
                  </a:extLst>
                </a:gridCol>
                <a:gridCol w="630835">
                  <a:extLst>
                    <a:ext uri="{9D8B030D-6E8A-4147-A177-3AD203B41FA5}">
                      <a16:colId xmlns:a16="http://schemas.microsoft.com/office/drawing/2014/main" val="2759569380"/>
                    </a:ext>
                  </a:extLst>
                </a:gridCol>
              </a:tblGrid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53567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034695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09126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45968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76CD26-004D-4154-9802-1B1B4D02631B}"/>
              </a:ext>
            </a:extLst>
          </p:cNvPr>
          <p:cNvCxnSpPr>
            <a:cxnSpLocks/>
          </p:cNvCxnSpPr>
          <p:nvPr/>
        </p:nvCxnSpPr>
        <p:spPr>
          <a:xfrm flipV="1">
            <a:off x="5496786" y="2524611"/>
            <a:ext cx="0" cy="33499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BB0AF7D-19F5-4743-A8A3-4A1EDD0684C3}"/>
              </a:ext>
            </a:extLst>
          </p:cNvPr>
          <p:cNvCxnSpPr>
            <a:cxnSpLocks/>
          </p:cNvCxnSpPr>
          <p:nvPr/>
        </p:nvCxnSpPr>
        <p:spPr>
          <a:xfrm flipH="1">
            <a:off x="5496786" y="2470848"/>
            <a:ext cx="255435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596E704-37CE-49C5-9B3F-832D410E4B04}"/>
              </a:ext>
            </a:extLst>
          </p:cNvPr>
          <p:cNvSpPr txBox="1"/>
          <p:nvPr/>
        </p:nvSpPr>
        <p:spPr>
          <a:xfrm>
            <a:off x="1150857" y="4199845"/>
            <a:ext cx="1061628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is the same question but worded differently. This time we want to know how many full boxes of biscuits can be made. The 5 that left over don’t make a full box.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A7A283-7DE3-4C8C-810C-7F712D5E86FF}"/>
              </a:ext>
            </a:extLst>
          </p:cNvPr>
          <p:cNvSpPr txBox="1"/>
          <p:nvPr/>
        </p:nvSpPr>
        <p:spPr>
          <a:xfrm>
            <a:off x="2761493" y="5790570"/>
            <a:ext cx="766292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They make 314 full boxes of </a:t>
            </a:r>
            <a:r>
              <a:rPr lang="en-GB" sz="2400"/>
              <a:t>biscuits each day. </a:t>
            </a:r>
            <a:endParaRPr lang="en-GB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EF0806-B0CA-4BAD-9DA8-8871E13BADC5}"/>
              </a:ext>
            </a:extLst>
          </p:cNvPr>
          <p:cNvSpPr txBox="1"/>
          <p:nvPr/>
        </p:nvSpPr>
        <p:spPr>
          <a:xfrm>
            <a:off x="5563046" y="2062946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E871B-26BC-427D-80FF-7E9676295758}"/>
              </a:ext>
            </a:extLst>
          </p:cNvPr>
          <p:cNvSpPr txBox="1"/>
          <p:nvPr/>
        </p:nvSpPr>
        <p:spPr>
          <a:xfrm>
            <a:off x="5940753" y="2470119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FC80E7-142B-4E0D-8735-F91D9CA05EB3}"/>
              </a:ext>
            </a:extLst>
          </p:cNvPr>
          <p:cNvSpPr txBox="1"/>
          <p:nvPr/>
        </p:nvSpPr>
        <p:spPr>
          <a:xfrm>
            <a:off x="6188021" y="2073089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9B6946-0D93-464B-B041-C884164A9B7D}"/>
              </a:ext>
            </a:extLst>
          </p:cNvPr>
          <p:cNvSpPr txBox="1"/>
          <p:nvPr/>
        </p:nvSpPr>
        <p:spPr>
          <a:xfrm>
            <a:off x="6565728" y="2458340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125C73-21C5-4AE8-B012-700FE816436E}"/>
              </a:ext>
            </a:extLst>
          </p:cNvPr>
          <p:cNvSpPr txBox="1"/>
          <p:nvPr/>
        </p:nvSpPr>
        <p:spPr>
          <a:xfrm>
            <a:off x="6802497" y="2056715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9A5526-E132-43CA-8813-D582BBD37B3E}"/>
              </a:ext>
            </a:extLst>
          </p:cNvPr>
          <p:cNvSpPr txBox="1"/>
          <p:nvPr/>
        </p:nvSpPr>
        <p:spPr>
          <a:xfrm>
            <a:off x="7220029" y="2466692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AE1589-0B29-4782-954A-656003B23D92}"/>
              </a:ext>
            </a:extLst>
          </p:cNvPr>
          <p:cNvSpPr txBox="1"/>
          <p:nvPr/>
        </p:nvSpPr>
        <p:spPr>
          <a:xfrm>
            <a:off x="7454698" y="2065067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CC14E2-C420-4265-8379-856C5ED5673C}"/>
              </a:ext>
            </a:extLst>
          </p:cNvPr>
          <p:cNvSpPr txBox="1"/>
          <p:nvPr/>
        </p:nvSpPr>
        <p:spPr>
          <a:xfrm>
            <a:off x="8102748" y="2066869"/>
            <a:ext cx="65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r5</a:t>
            </a:r>
          </a:p>
        </p:txBody>
      </p:sp>
    </p:spTree>
    <p:extLst>
      <p:ext uri="{BB962C8B-B14F-4D97-AF65-F5344CB8AC3E}">
        <p14:creationId xmlns:p14="http://schemas.microsoft.com/office/powerpoint/2010/main" val="174511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1445</TotalTime>
  <Words>534</Words>
  <Application>Microsoft Office PowerPoint</Application>
  <PresentationFormat>Widescreen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112</cp:revision>
  <dcterms:created xsi:type="dcterms:W3CDTF">2020-03-20T11:22:32Z</dcterms:created>
  <dcterms:modified xsi:type="dcterms:W3CDTF">2020-05-06T09:19:59Z</dcterms:modified>
</cp:coreProperties>
</file>