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291" autoAdjust="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neophilosophical.blogspot.com/2013/01/an-ethical-solution-to-terminal-problem.html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neophilosophical.blogspot.com/2013/01/an-ethical-solution-to-terminal-problem.html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6 Revision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dirty="0"/>
              <a:t>Fractions #1 simplifying fractions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9DE644A-489B-42B9-A0A2-CACB91AD6E18}"/>
              </a:ext>
            </a:extLst>
          </p:cNvPr>
          <p:cNvSpPr txBox="1"/>
          <p:nvPr/>
        </p:nvSpPr>
        <p:spPr>
          <a:xfrm>
            <a:off x="1921565" y="636104"/>
            <a:ext cx="948855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Have a think…. </a:t>
            </a:r>
          </a:p>
          <a:p>
            <a:pPr algn="ctr"/>
            <a:endParaRPr lang="en-GB" sz="3600" dirty="0"/>
          </a:p>
          <a:p>
            <a:pPr algn="ctr"/>
            <a:endParaRPr lang="en-GB" sz="3600" dirty="0"/>
          </a:p>
          <a:p>
            <a:pPr algn="ctr"/>
            <a:r>
              <a:rPr lang="en-GB" sz="3600" dirty="0"/>
              <a:t>What do we mean by simplifying fractions?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3DCF181-23A4-45D8-B319-51CA182A42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905461" y="4334333"/>
            <a:ext cx="2504661" cy="1980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6655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9DE644A-489B-42B9-A0A2-CACB91AD6E18}"/>
              </a:ext>
            </a:extLst>
          </p:cNvPr>
          <p:cNvSpPr txBox="1"/>
          <p:nvPr/>
        </p:nvSpPr>
        <p:spPr>
          <a:xfrm>
            <a:off x="1921565" y="636104"/>
            <a:ext cx="948855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Have a think…. </a:t>
            </a:r>
          </a:p>
          <a:p>
            <a:pPr algn="ctr"/>
            <a:endParaRPr lang="en-GB" sz="3600" dirty="0"/>
          </a:p>
          <a:p>
            <a:pPr algn="ctr"/>
            <a:endParaRPr lang="en-GB" sz="3600" dirty="0"/>
          </a:p>
          <a:p>
            <a:pPr algn="ctr"/>
            <a:r>
              <a:rPr lang="en-GB" sz="3600" dirty="0"/>
              <a:t>What do we mean by simplifying fractions?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3DCF181-23A4-45D8-B319-51CA182A42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905461" y="4334333"/>
            <a:ext cx="2504661" cy="198032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9D534C1-5509-44D7-9CCC-C38A75BF444E}"/>
              </a:ext>
            </a:extLst>
          </p:cNvPr>
          <p:cNvSpPr txBox="1"/>
          <p:nvPr/>
        </p:nvSpPr>
        <p:spPr>
          <a:xfrm>
            <a:off x="1470991" y="3429000"/>
            <a:ext cx="6573078" cy="255454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chemeClr val="accent6"/>
                </a:solidFill>
              </a:rPr>
              <a:t>Simplifying fractions means we write the equivalent fractions using the smallest possible values.  </a:t>
            </a:r>
          </a:p>
          <a:p>
            <a:pPr algn="ctr"/>
            <a:r>
              <a:rPr lang="en-GB" sz="3200" dirty="0">
                <a:solidFill>
                  <a:schemeClr val="accent6"/>
                </a:solidFill>
              </a:rPr>
              <a:t>We generally do this to make it easier to understand or work with. </a:t>
            </a:r>
          </a:p>
        </p:txBody>
      </p:sp>
    </p:spTree>
    <p:extLst>
      <p:ext uri="{BB962C8B-B14F-4D97-AF65-F5344CB8AC3E}">
        <p14:creationId xmlns:p14="http://schemas.microsoft.com/office/powerpoint/2010/main" val="4010635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F2B2A3E-04CF-493D-A1EF-42C87350A229}"/>
              </a:ext>
            </a:extLst>
          </p:cNvPr>
          <p:cNvSpPr txBox="1"/>
          <p:nvPr/>
        </p:nvSpPr>
        <p:spPr>
          <a:xfrm>
            <a:off x="1616765" y="331304"/>
            <a:ext cx="94885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Simplify the following fraction... 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39E54AE-D488-4562-B543-B20629C3E2A7}"/>
              </a:ext>
            </a:extLst>
          </p:cNvPr>
          <p:cNvGrpSpPr/>
          <p:nvPr/>
        </p:nvGrpSpPr>
        <p:grpSpPr>
          <a:xfrm>
            <a:off x="2491407" y="2654470"/>
            <a:ext cx="1775792" cy="2125965"/>
            <a:chOff x="1391478" y="2226365"/>
            <a:chExt cx="1775792" cy="2125965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1153F169-E093-4D43-9351-B7BD75D4D9FD}"/>
                </a:ext>
              </a:extLst>
            </p:cNvPr>
            <p:cNvSpPr txBox="1"/>
            <p:nvPr/>
          </p:nvSpPr>
          <p:spPr>
            <a:xfrm>
              <a:off x="1749287" y="2226365"/>
              <a:ext cx="1152939" cy="830997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4800" dirty="0"/>
                <a:t>8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2F0349AF-9A79-4E62-8140-1E7FE06B63F4}"/>
                </a:ext>
              </a:extLst>
            </p:cNvPr>
            <p:cNvSpPr txBox="1"/>
            <p:nvPr/>
          </p:nvSpPr>
          <p:spPr>
            <a:xfrm>
              <a:off x="1749286" y="3429000"/>
              <a:ext cx="1152939" cy="92333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5400" dirty="0"/>
                <a:t>12</a:t>
              </a:r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4C7F67E6-D2B9-46CA-96A6-2DE5567B0822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BF950D89-4187-4E5C-8914-43ABCC055C83}"/>
              </a:ext>
            </a:extLst>
          </p:cNvPr>
          <p:cNvSpPr txBox="1"/>
          <p:nvPr/>
        </p:nvSpPr>
        <p:spPr>
          <a:xfrm>
            <a:off x="1616765" y="1431235"/>
            <a:ext cx="10111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To simplify we divide the numerator and the denominator by the highest common factor.</a:t>
            </a:r>
          </a:p>
          <a:p>
            <a:r>
              <a:rPr lang="en-GB" dirty="0"/>
              <a:t>What is the largest number you can divide </a:t>
            </a:r>
            <a:r>
              <a:rPr lang="en-GB" b="1" dirty="0"/>
              <a:t>both</a:t>
            </a:r>
            <a:r>
              <a:rPr lang="en-GB" dirty="0"/>
              <a:t> the numerator and the denominator by?  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46D9510A-D1D7-4E9C-84D3-A83EF258BC4F}"/>
              </a:ext>
            </a:extLst>
          </p:cNvPr>
          <p:cNvCxnSpPr/>
          <p:nvPr/>
        </p:nvCxnSpPr>
        <p:spPr>
          <a:xfrm>
            <a:off x="4465982" y="3069968"/>
            <a:ext cx="1948070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12A97CD-E56A-4987-8E38-C9CA695DAF03}"/>
              </a:ext>
            </a:extLst>
          </p:cNvPr>
          <p:cNvCxnSpPr/>
          <p:nvPr/>
        </p:nvCxnSpPr>
        <p:spPr>
          <a:xfrm>
            <a:off x="4465982" y="4320860"/>
            <a:ext cx="1948070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3220CB5C-7650-454A-B065-9B89F11C65B5}"/>
              </a:ext>
            </a:extLst>
          </p:cNvPr>
          <p:cNvSpPr txBox="1"/>
          <p:nvPr/>
        </p:nvSpPr>
        <p:spPr>
          <a:xfrm>
            <a:off x="4996070" y="2410624"/>
            <a:ext cx="665567" cy="5847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3200" dirty="0"/>
              <a:t>÷4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A95BE80-2F0B-4736-B6AF-1F3D7CA9B4B5}"/>
              </a:ext>
            </a:extLst>
          </p:cNvPr>
          <p:cNvSpPr txBox="1"/>
          <p:nvPr/>
        </p:nvSpPr>
        <p:spPr>
          <a:xfrm>
            <a:off x="4996070" y="4488047"/>
            <a:ext cx="665567" cy="5847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3200" dirty="0"/>
              <a:t>÷4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3CA466B-0CEC-4CFE-AE5C-284D584B2A82}"/>
              </a:ext>
            </a:extLst>
          </p:cNvPr>
          <p:cNvGrpSpPr/>
          <p:nvPr/>
        </p:nvGrpSpPr>
        <p:grpSpPr>
          <a:xfrm>
            <a:off x="7050159" y="2654469"/>
            <a:ext cx="1775792" cy="2125965"/>
            <a:chOff x="1391478" y="2226365"/>
            <a:chExt cx="1775792" cy="2125965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12577467-D7EA-4EE3-AF60-16CE7E35EAD5}"/>
                </a:ext>
              </a:extLst>
            </p:cNvPr>
            <p:cNvSpPr txBox="1"/>
            <p:nvPr/>
          </p:nvSpPr>
          <p:spPr>
            <a:xfrm>
              <a:off x="1749287" y="2226365"/>
              <a:ext cx="1152939" cy="830997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4800" dirty="0"/>
                <a:t>2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4F49851-901C-43BE-883E-BCCEC737A650}"/>
                </a:ext>
              </a:extLst>
            </p:cNvPr>
            <p:cNvSpPr txBox="1"/>
            <p:nvPr/>
          </p:nvSpPr>
          <p:spPr>
            <a:xfrm>
              <a:off x="1749286" y="3429000"/>
              <a:ext cx="1152939" cy="92333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5400" dirty="0"/>
                <a:t>3</a:t>
              </a:r>
            </a:p>
          </p:txBody>
        </p: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C2D9903A-CC92-4968-AECF-258B39E59636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86903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F2B2A3E-04CF-493D-A1EF-42C87350A229}"/>
              </a:ext>
            </a:extLst>
          </p:cNvPr>
          <p:cNvSpPr txBox="1"/>
          <p:nvPr/>
        </p:nvSpPr>
        <p:spPr>
          <a:xfrm>
            <a:off x="1616765" y="331304"/>
            <a:ext cx="94885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Simplify the following fraction... 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39E54AE-D488-4562-B543-B20629C3E2A7}"/>
              </a:ext>
            </a:extLst>
          </p:cNvPr>
          <p:cNvGrpSpPr/>
          <p:nvPr/>
        </p:nvGrpSpPr>
        <p:grpSpPr>
          <a:xfrm>
            <a:off x="2491407" y="2654470"/>
            <a:ext cx="1775792" cy="2125965"/>
            <a:chOff x="1391478" y="2226365"/>
            <a:chExt cx="1775792" cy="2125965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1153F169-E093-4D43-9351-B7BD75D4D9FD}"/>
                </a:ext>
              </a:extLst>
            </p:cNvPr>
            <p:cNvSpPr txBox="1"/>
            <p:nvPr/>
          </p:nvSpPr>
          <p:spPr>
            <a:xfrm>
              <a:off x="1749287" y="2226365"/>
              <a:ext cx="1152939" cy="830997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4800" dirty="0"/>
                <a:t>9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2F0349AF-9A79-4E62-8140-1E7FE06B63F4}"/>
                </a:ext>
              </a:extLst>
            </p:cNvPr>
            <p:cNvSpPr txBox="1"/>
            <p:nvPr/>
          </p:nvSpPr>
          <p:spPr>
            <a:xfrm>
              <a:off x="1749286" y="3429000"/>
              <a:ext cx="1152939" cy="92333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5400" dirty="0"/>
                <a:t>21</a:t>
              </a:r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4C7F67E6-D2B9-46CA-96A6-2DE5567B0822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BF950D89-4187-4E5C-8914-43ABCC055C83}"/>
              </a:ext>
            </a:extLst>
          </p:cNvPr>
          <p:cNvSpPr txBox="1"/>
          <p:nvPr/>
        </p:nvSpPr>
        <p:spPr>
          <a:xfrm>
            <a:off x="1616765" y="1431235"/>
            <a:ext cx="10111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To simplify we divide the numerator and the denominator by the highest common factor.</a:t>
            </a:r>
          </a:p>
          <a:p>
            <a:r>
              <a:rPr lang="en-GB" dirty="0"/>
              <a:t>What is the largest number you can divide </a:t>
            </a:r>
            <a:r>
              <a:rPr lang="en-GB" b="1" dirty="0"/>
              <a:t>both</a:t>
            </a:r>
            <a:r>
              <a:rPr lang="en-GB" dirty="0"/>
              <a:t> the numerator and the denominator by?  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46D9510A-D1D7-4E9C-84D3-A83EF258BC4F}"/>
              </a:ext>
            </a:extLst>
          </p:cNvPr>
          <p:cNvCxnSpPr/>
          <p:nvPr/>
        </p:nvCxnSpPr>
        <p:spPr>
          <a:xfrm>
            <a:off x="4465982" y="3069968"/>
            <a:ext cx="1948070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12A97CD-E56A-4987-8E38-C9CA695DAF03}"/>
              </a:ext>
            </a:extLst>
          </p:cNvPr>
          <p:cNvCxnSpPr/>
          <p:nvPr/>
        </p:nvCxnSpPr>
        <p:spPr>
          <a:xfrm>
            <a:off x="4465982" y="4320860"/>
            <a:ext cx="1948070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3220CB5C-7650-454A-B065-9B89F11C65B5}"/>
              </a:ext>
            </a:extLst>
          </p:cNvPr>
          <p:cNvSpPr txBox="1"/>
          <p:nvPr/>
        </p:nvSpPr>
        <p:spPr>
          <a:xfrm>
            <a:off x="4996070" y="2410624"/>
            <a:ext cx="665567" cy="5847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3200" dirty="0"/>
              <a:t>÷3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A95BE80-2F0B-4736-B6AF-1F3D7CA9B4B5}"/>
              </a:ext>
            </a:extLst>
          </p:cNvPr>
          <p:cNvSpPr txBox="1"/>
          <p:nvPr/>
        </p:nvSpPr>
        <p:spPr>
          <a:xfrm>
            <a:off x="4996070" y="4488047"/>
            <a:ext cx="665567" cy="5847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3200" dirty="0"/>
              <a:t>÷3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3CA466B-0CEC-4CFE-AE5C-284D584B2A82}"/>
              </a:ext>
            </a:extLst>
          </p:cNvPr>
          <p:cNvGrpSpPr/>
          <p:nvPr/>
        </p:nvGrpSpPr>
        <p:grpSpPr>
          <a:xfrm>
            <a:off x="7050159" y="2654469"/>
            <a:ext cx="1775792" cy="2125965"/>
            <a:chOff x="1391478" y="2226365"/>
            <a:chExt cx="1775792" cy="2125965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12577467-D7EA-4EE3-AF60-16CE7E35EAD5}"/>
                </a:ext>
              </a:extLst>
            </p:cNvPr>
            <p:cNvSpPr txBox="1"/>
            <p:nvPr/>
          </p:nvSpPr>
          <p:spPr>
            <a:xfrm>
              <a:off x="1749287" y="2226365"/>
              <a:ext cx="1152939" cy="830997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4800" dirty="0"/>
                <a:t>3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4F49851-901C-43BE-883E-BCCEC737A650}"/>
                </a:ext>
              </a:extLst>
            </p:cNvPr>
            <p:cNvSpPr txBox="1"/>
            <p:nvPr/>
          </p:nvSpPr>
          <p:spPr>
            <a:xfrm>
              <a:off x="1749286" y="3429000"/>
              <a:ext cx="1152939" cy="92333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5400" dirty="0"/>
                <a:t>7</a:t>
              </a:r>
            </a:p>
          </p:txBody>
        </p: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C2D9903A-CC92-4968-AECF-258B39E59636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85840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F2B2A3E-04CF-493D-A1EF-42C87350A229}"/>
              </a:ext>
            </a:extLst>
          </p:cNvPr>
          <p:cNvSpPr txBox="1"/>
          <p:nvPr/>
        </p:nvSpPr>
        <p:spPr>
          <a:xfrm>
            <a:off x="1616765" y="331304"/>
            <a:ext cx="94885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Simplify the following fraction... 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39E54AE-D488-4562-B543-B20629C3E2A7}"/>
              </a:ext>
            </a:extLst>
          </p:cNvPr>
          <p:cNvGrpSpPr/>
          <p:nvPr/>
        </p:nvGrpSpPr>
        <p:grpSpPr>
          <a:xfrm>
            <a:off x="2491407" y="2654470"/>
            <a:ext cx="1775792" cy="2125965"/>
            <a:chOff x="1391478" y="2226365"/>
            <a:chExt cx="1775792" cy="2125965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1153F169-E093-4D43-9351-B7BD75D4D9FD}"/>
                </a:ext>
              </a:extLst>
            </p:cNvPr>
            <p:cNvSpPr txBox="1"/>
            <p:nvPr/>
          </p:nvSpPr>
          <p:spPr>
            <a:xfrm>
              <a:off x="1749287" y="2226365"/>
              <a:ext cx="1152939" cy="830997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4800" dirty="0"/>
                <a:t>12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2F0349AF-9A79-4E62-8140-1E7FE06B63F4}"/>
                </a:ext>
              </a:extLst>
            </p:cNvPr>
            <p:cNvSpPr txBox="1"/>
            <p:nvPr/>
          </p:nvSpPr>
          <p:spPr>
            <a:xfrm>
              <a:off x="1749286" y="3429000"/>
              <a:ext cx="1152939" cy="92333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5400" dirty="0"/>
                <a:t>24</a:t>
              </a:r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4C7F67E6-D2B9-46CA-96A6-2DE5567B0822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BF950D89-4187-4E5C-8914-43ABCC055C83}"/>
              </a:ext>
            </a:extLst>
          </p:cNvPr>
          <p:cNvSpPr txBox="1"/>
          <p:nvPr/>
        </p:nvSpPr>
        <p:spPr>
          <a:xfrm>
            <a:off x="1616765" y="1431235"/>
            <a:ext cx="10111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To simplify we divide the numerator and the denominator by the highest common factor.</a:t>
            </a:r>
          </a:p>
          <a:p>
            <a:r>
              <a:rPr lang="en-GB" dirty="0"/>
              <a:t>What is the largest number you can divide </a:t>
            </a:r>
            <a:r>
              <a:rPr lang="en-GB" b="1" dirty="0"/>
              <a:t>both</a:t>
            </a:r>
            <a:r>
              <a:rPr lang="en-GB" dirty="0"/>
              <a:t> the numerator and the denominator by?  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46D9510A-D1D7-4E9C-84D3-A83EF258BC4F}"/>
              </a:ext>
            </a:extLst>
          </p:cNvPr>
          <p:cNvCxnSpPr/>
          <p:nvPr/>
        </p:nvCxnSpPr>
        <p:spPr>
          <a:xfrm>
            <a:off x="4465982" y="3069968"/>
            <a:ext cx="1948070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12A97CD-E56A-4987-8E38-C9CA695DAF03}"/>
              </a:ext>
            </a:extLst>
          </p:cNvPr>
          <p:cNvCxnSpPr/>
          <p:nvPr/>
        </p:nvCxnSpPr>
        <p:spPr>
          <a:xfrm>
            <a:off x="4465982" y="4320860"/>
            <a:ext cx="1948070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3220CB5C-7650-454A-B065-9B89F11C65B5}"/>
              </a:ext>
            </a:extLst>
          </p:cNvPr>
          <p:cNvSpPr txBox="1"/>
          <p:nvPr/>
        </p:nvSpPr>
        <p:spPr>
          <a:xfrm>
            <a:off x="4996070" y="2410624"/>
            <a:ext cx="906017" cy="5847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3200" dirty="0"/>
              <a:t>÷12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A95BE80-2F0B-4736-B6AF-1F3D7CA9B4B5}"/>
              </a:ext>
            </a:extLst>
          </p:cNvPr>
          <p:cNvSpPr txBox="1"/>
          <p:nvPr/>
        </p:nvSpPr>
        <p:spPr>
          <a:xfrm>
            <a:off x="4996070" y="4488047"/>
            <a:ext cx="906017" cy="5847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3200" dirty="0"/>
              <a:t>÷12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3CA466B-0CEC-4CFE-AE5C-284D584B2A82}"/>
              </a:ext>
            </a:extLst>
          </p:cNvPr>
          <p:cNvGrpSpPr/>
          <p:nvPr/>
        </p:nvGrpSpPr>
        <p:grpSpPr>
          <a:xfrm>
            <a:off x="7036907" y="2598652"/>
            <a:ext cx="1775792" cy="2125965"/>
            <a:chOff x="1391478" y="2226365"/>
            <a:chExt cx="1775792" cy="2125965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12577467-D7EA-4EE3-AF60-16CE7E35EAD5}"/>
                </a:ext>
              </a:extLst>
            </p:cNvPr>
            <p:cNvSpPr txBox="1"/>
            <p:nvPr/>
          </p:nvSpPr>
          <p:spPr>
            <a:xfrm>
              <a:off x="1749287" y="2226365"/>
              <a:ext cx="1152939" cy="830997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4800" dirty="0"/>
                <a:t>1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4F49851-901C-43BE-883E-BCCEC737A650}"/>
                </a:ext>
              </a:extLst>
            </p:cNvPr>
            <p:cNvSpPr txBox="1"/>
            <p:nvPr/>
          </p:nvSpPr>
          <p:spPr>
            <a:xfrm>
              <a:off x="1749286" y="3429000"/>
              <a:ext cx="1152939" cy="92333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5400" dirty="0"/>
                <a:t>2</a:t>
              </a:r>
            </a:p>
          </p:txBody>
        </p: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C2D9903A-CC92-4968-AECF-258B39E59636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1442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F2B2A3E-04CF-493D-A1EF-42C87350A229}"/>
              </a:ext>
            </a:extLst>
          </p:cNvPr>
          <p:cNvSpPr txBox="1"/>
          <p:nvPr/>
        </p:nvSpPr>
        <p:spPr>
          <a:xfrm>
            <a:off x="1616765" y="331304"/>
            <a:ext cx="94885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Simplify the following fraction... 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39E54AE-D488-4562-B543-B20629C3E2A7}"/>
              </a:ext>
            </a:extLst>
          </p:cNvPr>
          <p:cNvGrpSpPr/>
          <p:nvPr/>
        </p:nvGrpSpPr>
        <p:grpSpPr>
          <a:xfrm>
            <a:off x="2491407" y="2654470"/>
            <a:ext cx="1775792" cy="2125965"/>
            <a:chOff x="1391478" y="2226365"/>
            <a:chExt cx="1775792" cy="2125965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1153F169-E093-4D43-9351-B7BD75D4D9FD}"/>
                </a:ext>
              </a:extLst>
            </p:cNvPr>
            <p:cNvSpPr txBox="1"/>
            <p:nvPr/>
          </p:nvSpPr>
          <p:spPr>
            <a:xfrm>
              <a:off x="1749287" y="2226365"/>
              <a:ext cx="1152939" cy="830997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4800" dirty="0"/>
                <a:t>18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2F0349AF-9A79-4E62-8140-1E7FE06B63F4}"/>
                </a:ext>
              </a:extLst>
            </p:cNvPr>
            <p:cNvSpPr txBox="1"/>
            <p:nvPr/>
          </p:nvSpPr>
          <p:spPr>
            <a:xfrm>
              <a:off x="1749286" y="3429000"/>
              <a:ext cx="1152939" cy="92333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5400" dirty="0"/>
                <a:t>42</a:t>
              </a:r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4C7F67E6-D2B9-46CA-96A6-2DE5567B0822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BF950D89-4187-4E5C-8914-43ABCC055C83}"/>
              </a:ext>
            </a:extLst>
          </p:cNvPr>
          <p:cNvSpPr txBox="1"/>
          <p:nvPr/>
        </p:nvSpPr>
        <p:spPr>
          <a:xfrm>
            <a:off x="1616765" y="1431235"/>
            <a:ext cx="10111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To simplify we divide the numerator and the denominator by the highest common factor.</a:t>
            </a:r>
          </a:p>
          <a:p>
            <a:r>
              <a:rPr lang="en-GB" dirty="0"/>
              <a:t>What is the largest number you can divide </a:t>
            </a:r>
            <a:r>
              <a:rPr lang="en-GB" b="1" dirty="0"/>
              <a:t>both</a:t>
            </a:r>
            <a:r>
              <a:rPr lang="en-GB" dirty="0"/>
              <a:t> the numerator and the denominator by?  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46D9510A-D1D7-4E9C-84D3-A83EF258BC4F}"/>
              </a:ext>
            </a:extLst>
          </p:cNvPr>
          <p:cNvCxnSpPr/>
          <p:nvPr/>
        </p:nvCxnSpPr>
        <p:spPr>
          <a:xfrm>
            <a:off x="4465982" y="3069968"/>
            <a:ext cx="1948070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12A97CD-E56A-4987-8E38-C9CA695DAF03}"/>
              </a:ext>
            </a:extLst>
          </p:cNvPr>
          <p:cNvCxnSpPr/>
          <p:nvPr/>
        </p:nvCxnSpPr>
        <p:spPr>
          <a:xfrm>
            <a:off x="4465982" y="4320860"/>
            <a:ext cx="1948070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3220CB5C-7650-454A-B065-9B89F11C65B5}"/>
              </a:ext>
            </a:extLst>
          </p:cNvPr>
          <p:cNvSpPr txBox="1"/>
          <p:nvPr/>
        </p:nvSpPr>
        <p:spPr>
          <a:xfrm>
            <a:off x="4996070" y="2410624"/>
            <a:ext cx="665567" cy="5847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3200" dirty="0"/>
              <a:t>÷6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A95BE80-2F0B-4736-B6AF-1F3D7CA9B4B5}"/>
              </a:ext>
            </a:extLst>
          </p:cNvPr>
          <p:cNvSpPr txBox="1"/>
          <p:nvPr/>
        </p:nvSpPr>
        <p:spPr>
          <a:xfrm>
            <a:off x="4996070" y="4488047"/>
            <a:ext cx="665567" cy="5847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3200" dirty="0"/>
              <a:t>÷6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3CA466B-0CEC-4CFE-AE5C-284D584B2A82}"/>
              </a:ext>
            </a:extLst>
          </p:cNvPr>
          <p:cNvGrpSpPr/>
          <p:nvPr/>
        </p:nvGrpSpPr>
        <p:grpSpPr>
          <a:xfrm>
            <a:off x="7036907" y="2598652"/>
            <a:ext cx="1775792" cy="2125965"/>
            <a:chOff x="1391478" y="2226365"/>
            <a:chExt cx="1775792" cy="2125965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12577467-D7EA-4EE3-AF60-16CE7E35EAD5}"/>
                </a:ext>
              </a:extLst>
            </p:cNvPr>
            <p:cNvSpPr txBox="1"/>
            <p:nvPr/>
          </p:nvSpPr>
          <p:spPr>
            <a:xfrm>
              <a:off x="1749287" y="2226365"/>
              <a:ext cx="1152939" cy="830997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4800" dirty="0"/>
                <a:t>3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4F49851-901C-43BE-883E-BCCEC737A650}"/>
                </a:ext>
              </a:extLst>
            </p:cNvPr>
            <p:cNvSpPr txBox="1"/>
            <p:nvPr/>
          </p:nvSpPr>
          <p:spPr>
            <a:xfrm>
              <a:off x="1749286" y="3429000"/>
              <a:ext cx="1152939" cy="92333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5400" dirty="0"/>
                <a:t>7</a:t>
              </a:r>
            </a:p>
          </p:txBody>
        </p: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C2D9903A-CC92-4968-AECF-258B39E59636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18410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F2B2A3E-04CF-493D-A1EF-42C87350A229}"/>
              </a:ext>
            </a:extLst>
          </p:cNvPr>
          <p:cNvSpPr txBox="1"/>
          <p:nvPr/>
        </p:nvSpPr>
        <p:spPr>
          <a:xfrm>
            <a:off x="1616765" y="331304"/>
            <a:ext cx="94885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Simplify the following fraction... 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39E54AE-D488-4562-B543-B20629C3E2A7}"/>
              </a:ext>
            </a:extLst>
          </p:cNvPr>
          <p:cNvGrpSpPr/>
          <p:nvPr/>
        </p:nvGrpSpPr>
        <p:grpSpPr>
          <a:xfrm>
            <a:off x="2491407" y="2654470"/>
            <a:ext cx="1775792" cy="2125965"/>
            <a:chOff x="1391478" y="2226365"/>
            <a:chExt cx="1775792" cy="2125965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1153F169-E093-4D43-9351-B7BD75D4D9FD}"/>
                </a:ext>
              </a:extLst>
            </p:cNvPr>
            <p:cNvSpPr txBox="1"/>
            <p:nvPr/>
          </p:nvSpPr>
          <p:spPr>
            <a:xfrm>
              <a:off x="1749287" y="2226365"/>
              <a:ext cx="1152939" cy="830997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4800" dirty="0"/>
                <a:t>16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2F0349AF-9A79-4E62-8140-1E7FE06B63F4}"/>
                </a:ext>
              </a:extLst>
            </p:cNvPr>
            <p:cNvSpPr txBox="1"/>
            <p:nvPr/>
          </p:nvSpPr>
          <p:spPr>
            <a:xfrm>
              <a:off x="1749286" y="3429000"/>
              <a:ext cx="1152939" cy="92333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5400" dirty="0"/>
                <a:t>20</a:t>
              </a:r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4C7F67E6-D2B9-46CA-96A6-2DE5567B0822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BF950D89-4187-4E5C-8914-43ABCC055C83}"/>
              </a:ext>
            </a:extLst>
          </p:cNvPr>
          <p:cNvSpPr txBox="1"/>
          <p:nvPr/>
        </p:nvSpPr>
        <p:spPr>
          <a:xfrm>
            <a:off x="1616765" y="1431235"/>
            <a:ext cx="10111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To simplify we divide the numerator and the denominator by the highest common factor.</a:t>
            </a:r>
          </a:p>
          <a:p>
            <a:r>
              <a:rPr lang="en-GB" dirty="0"/>
              <a:t>What is the largest number you can divide </a:t>
            </a:r>
            <a:r>
              <a:rPr lang="en-GB" b="1" dirty="0"/>
              <a:t>both</a:t>
            </a:r>
            <a:r>
              <a:rPr lang="en-GB" dirty="0"/>
              <a:t> the numerator and the denominator by?  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46D9510A-D1D7-4E9C-84D3-A83EF258BC4F}"/>
              </a:ext>
            </a:extLst>
          </p:cNvPr>
          <p:cNvCxnSpPr/>
          <p:nvPr/>
        </p:nvCxnSpPr>
        <p:spPr>
          <a:xfrm>
            <a:off x="4465982" y="3069968"/>
            <a:ext cx="1948070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12A97CD-E56A-4987-8E38-C9CA695DAF03}"/>
              </a:ext>
            </a:extLst>
          </p:cNvPr>
          <p:cNvCxnSpPr/>
          <p:nvPr/>
        </p:nvCxnSpPr>
        <p:spPr>
          <a:xfrm>
            <a:off x="4465982" y="4320860"/>
            <a:ext cx="1948070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3220CB5C-7650-454A-B065-9B89F11C65B5}"/>
              </a:ext>
            </a:extLst>
          </p:cNvPr>
          <p:cNvSpPr txBox="1"/>
          <p:nvPr/>
        </p:nvSpPr>
        <p:spPr>
          <a:xfrm>
            <a:off x="4996070" y="2410624"/>
            <a:ext cx="665567" cy="5847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3200" dirty="0"/>
              <a:t>÷4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A95BE80-2F0B-4736-B6AF-1F3D7CA9B4B5}"/>
              </a:ext>
            </a:extLst>
          </p:cNvPr>
          <p:cNvSpPr txBox="1"/>
          <p:nvPr/>
        </p:nvSpPr>
        <p:spPr>
          <a:xfrm>
            <a:off x="4996070" y="4488047"/>
            <a:ext cx="665567" cy="5847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3200" dirty="0"/>
              <a:t>÷4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3CA466B-0CEC-4CFE-AE5C-284D584B2A82}"/>
              </a:ext>
            </a:extLst>
          </p:cNvPr>
          <p:cNvGrpSpPr/>
          <p:nvPr/>
        </p:nvGrpSpPr>
        <p:grpSpPr>
          <a:xfrm>
            <a:off x="7036907" y="2598652"/>
            <a:ext cx="1775792" cy="2125965"/>
            <a:chOff x="1391478" y="2226365"/>
            <a:chExt cx="1775792" cy="2125965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12577467-D7EA-4EE3-AF60-16CE7E35EAD5}"/>
                </a:ext>
              </a:extLst>
            </p:cNvPr>
            <p:cNvSpPr txBox="1"/>
            <p:nvPr/>
          </p:nvSpPr>
          <p:spPr>
            <a:xfrm>
              <a:off x="1749287" y="2226365"/>
              <a:ext cx="1152939" cy="830997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4800" dirty="0"/>
                <a:t>4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4F49851-901C-43BE-883E-BCCEC737A650}"/>
                </a:ext>
              </a:extLst>
            </p:cNvPr>
            <p:cNvSpPr txBox="1"/>
            <p:nvPr/>
          </p:nvSpPr>
          <p:spPr>
            <a:xfrm>
              <a:off x="1749286" y="3429000"/>
              <a:ext cx="1152939" cy="92333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5400" dirty="0"/>
                <a:t>5</a:t>
              </a:r>
            </a:p>
          </p:txBody>
        </p: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C2D9903A-CC92-4968-AECF-258B39E59636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65643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 animBg="1"/>
      <p:bldP spid="13" grpId="0" animBg="1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1323</TotalTime>
  <Words>280</Words>
  <Application>Microsoft Office PowerPoint</Application>
  <PresentationFormat>Widescreen</PresentationFormat>
  <Paragraphs>57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Franklin Gothic Book</vt:lpstr>
      <vt:lpstr>Crop</vt:lpstr>
      <vt:lpstr>Year 6 Revision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Laura Whitehouse</cp:lastModifiedBy>
  <cp:revision>112</cp:revision>
  <dcterms:created xsi:type="dcterms:W3CDTF">2020-03-20T11:22:32Z</dcterms:created>
  <dcterms:modified xsi:type="dcterms:W3CDTF">2020-05-09T14:00:50Z</dcterms:modified>
</cp:coreProperties>
</file>