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588" y="3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6 Revision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Calculation #2</a:t>
            </a:r>
          </a:p>
          <a:p>
            <a:r>
              <a:rPr lang="en-GB" dirty="0"/>
              <a:t>Common Multiples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5B6EE57-7588-4C35-9DEF-DEB0C39685A0}"/>
              </a:ext>
            </a:extLst>
          </p:cNvPr>
          <p:cNvSpPr txBox="1"/>
          <p:nvPr/>
        </p:nvSpPr>
        <p:spPr>
          <a:xfrm>
            <a:off x="2743200" y="240632"/>
            <a:ext cx="61479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Find the first 5 common multiples of 5 and 10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61FE27A-E322-425B-9391-72CB8F614B5F}"/>
              </a:ext>
            </a:extLst>
          </p:cNvPr>
          <p:cNvSpPr txBox="1"/>
          <p:nvPr/>
        </p:nvSpPr>
        <p:spPr>
          <a:xfrm>
            <a:off x="3551329" y="1179095"/>
            <a:ext cx="5089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7030A0"/>
                </a:solidFill>
              </a:rPr>
              <a:t>To find this out we need to understand two things.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217433-4F6D-4986-8BC4-63E7D1A56AE7}"/>
              </a:ext>
            </a:extLst>
          </p:cNvPr>
          <p:cNvSpPr txBox="1"/>
          <p:nvPr/>
        </p:nvSpPr>
        <p:spPr>
          <a:xfrm>
            <a:off x="1006658" y="2358189"/>
            <a:ext cx="7105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7030A0"/>
                </a:solidFill>
              </a:rPr>
              <a:t>Multiples:  the numbers which appear in a specific multiplication table.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911C333-F860-412B-8A4E-93E8D0313265}"/>
              </a:ext>
            </a:extLst>
          </p:cNvPr>
          <p:cNvSpPr txBox="1"/>
          <p:nvPr/>
        </p:nvSpPr>
        <p:spPr>
          <a:xfrm>
            <a:off x="1006658" y="3167951"/>
            <a:ext cx="7109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7030A0"/>
                </a:solidFill>
              </a:rPr>
              <a:t>Common multiples: these appear in more than one multiplication table. </a:t>
            </a:r>
          </a:p>
        </p:txBody>
      </p:sp>
    </p:spTree>
    <p:extLst>
      <p:ext uri="{BB962C8B-B14F-4D97-AF65-F5344CB8AC3E}">
        <p14:creationId xmlns:p14="http://schemas.microsoft.com/office/powerpoint/2010/main" val="4264462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5B6EE57-7588-4C35-9DEF-DEB0C39685A0}"/>
              </a:ext>
            </a:extLst>
          </p:cNvPr>
          <p:cNvSpPr txBox="1"/>
          <p:nvPr/>
        </p:nvSpPr>
        <p:spPr>
          <a:xfrm>
            <a:off x="2743200" y="240632"/>
            <a:ext cx="61479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Find the first 5 common multiples of 5 and 10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61FE27A-E322-425B-9391-72CB8F614B5F}"/>
              </a:ext>
            </a:extLst>
          </p:cNvPr>
          <p:cNvSpPr txBox="1"/>
          <p:nvPr/>
        </p:nvSpPr>
        <p:spPr>
          <a:xfrm>
            <a:off x="1096887" y="1435768"/>
            <a:ext cx="7036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7030A0"/>
                </a:solidFill>
              </a:rPr>
              <a:t>Start by writing multiples of 5 (you can add more after if you need to).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331B4E-594D-4640-8F64-EA1F20A57BB8}"/>
              </a:ext>
            </a:extLst>
          </p:cNvPr>
          <p:cNvSpPr txBox="1"/>
          <p:nvPr/>
        </p:nvSpPr>
        <p:spPr>
          <a:xfrm>
            <a:off x="1096887" y="2353905"/>
            <a:ext cx="10694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B0F0"/>
                </a:solidFill>
              </a:rPr>
              <a:t>Multiples of 5: 5, 10, 15, 20, 25, 30, 35, 40, 45, 50, 55, 60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C94CDA4-5CB9-4850-9B4C-E6422CC0EEC3}"/>
              </a:ext>
            </a:extLst>
          </p:cNvPr>
          <p:cNvSpPr txBox="1"/>
          <p:nvPr/>
        </p:nvSpPr>
        <p:spPr>
          <a:xfrm>
            <a:off x="1225224" y="3272042"/>
            <a:ext cx="7036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7030A0"/>
                </a:solidFill>
              </a:rPr>
              <a:t>Now write your multiples of 10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0BDE09A-005D-4E8C-BE43-72983AFA9A19}"/>
              </a:ext>
            </a:extLst>
          </p:cNvPr>
          <p:cNvSpPr txBox="1"/>
          <p:nvPr/>
        </p:nvSpPr>
        <p:spPr>
          <a:xfrm>
            <a:off x="1096887" y="4236345"/>
            <a:ext cx="10694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B0F0"/>
                </a:solidFill>
              </a:rPr>
              <a:t>Multiples of 10: 10, 20, 30, 40, 50, 60, 70, 80, 90, 100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682E283-314C-4A91-A910-34A59941E9B6}"/>
              </a:ext>
            </a:extLst>
          </p:cNvPr>
          <p:cNvSpPr txBox="1"/>
          <p:nvPr/>
        </p:nvSpPr>
        <p:spPr>
          <a:xfrm>
            <a:off x="1225224" y="5229153"/>
            <a:ext cx="7036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7030A0"/>
                </a:solidFill>
              </a:rPr>
              <a:t>Find the first 5 common multiples (those that appear in both). 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A437CF2E-AFAE-4295-8F5F-256C022B41D5}"/>
              </a:ext>
            </a:extLst>
          </p:cNvPr>
          <p:cNvSpPr/>
          <p:nvPr/>
        </p:nvSpPr>
        <p:spPr>
          <a:xfrm>
            <a:off x="4101769" y="2384683"/>
            <a:ext cx="641685" cy="5847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C5CB3B5-F3DF-4C2E-AE7F-51C93FFB9EA3}"/>
              </a:ext>
            </a:extLst>
          </p:cNvPr>
          <p:cNvSpPr/>
          <p:nvPr/>
        </p:nvSpPr>
        <p:spPr>
          <a:xfrm>
            <a:off x="3840085" y="4147974"/>
            <a:ext cx="641685" cy="5847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5EDA5C43-EAB5-4C0F-81E0-A2EF50ADA7E5}"/>
              </a:ext>
            </a:extLst>
          </p:cNvPr>
          <p:cNvSpPr/>
          <p:nvPr/>
        </p:nvSpPr>
        <p:spPr>
          <a:xfrm>
            <a:off x="5454315" y="2314818"/>
            <a:ext cx="641685" cy="5847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02A231D-8108-434F-9D42-EB583A54EDA1}"/>
              </a:ext>
            </a:extLst>
          </p:cNvPr>
          <p:cNvSpPr/>
          <p:nvPr/>
        </p:nvSpPr>
        <p:spPr>
          <a:xfrm>
            <a:off x="4540929" y="4147974"/>
            <a:ext cx="641685" cy="5847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ECE36DB-8B53-4B01-BFCC-2ECEB9371D9C}"/>
              </a:ext>
            </a:extLst>
          </p:cNvPr>
          <p:cNvSpPr/>
          <p:nvPr/>
        </p:nvSpPr>
        <p:spPr>
          <a:xfrm>
            <a:off x="6806861" y="2330822"/>
            <a:ext cx="641685" cy="5847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AAEE8CD-45F5-4B17-AA1B-88221D933A77}"/>
              </a:ext>
            </a:extLst>
          </p:cNvPr>
          <p:cNvSpPr/>
          <p:nvPr/>
        </p:nvSpPr>
        <p:spPr>
          <a:xfrm>
            <a:off x="5210702" y="4153021"/>
            <a:ext cx="641685" cy="5847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ECF8701C-00CB-4AA3-8E75-BE1DB8C22668}"/>
              </a:ext>
            </a:extLst>
          </p:cNvPr>
          <p:cNvSpPr/>
          <p:nvPr/>
        </p:nvSpPr>
        <p:spPr>
          <a:xfrm>
            <a:off x="8159407" y="2330821"/>
            <a:ext cx="641685" cy="5847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FD300363-4FC3-451F-BEFF-110F4A17CF99}"/>
              </a:ext>
            </a:extLst>
          </p:cNvPr>
          <p:cNvSpPr/>
          <p:nvPr/>
        </p:nvSpPr>
        <p:spPr>
          <a:xfrm>
            <a:off x="5875466" y="4147973"/>
            <a:ext cx="641685" cy="5847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8CF7176-8717-4D54-836D-83FB12CA20CC}"/>
              </a:ext>
            </a:extLst>
          </p:cNvPr>
          <p:cNvSpPr/>
          <p:nvPr/>
        </p:nvSpPr>
        <p:spPr>
          <a:xfrm>
            <a:off x="9511953" y="2348154"/>
            <a:ext cx="641685" cy="5847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713C91A-F46D-4EF2-9E78-A4D50C7406B2}"/>
              </a:ext>
            </a:extLst>
          </p:cNvPr>
          <p:cNvSpPr/>
          <p:nvPr/>
        </p:nvSpPr>
        <p:spPr>
          <a:xfrm>
            <a:off x="6583283" y="4213262"/>
            <a:ext cx="641685" cy="5847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9F8693E-52EE-4BD0-9193-DD94CAEA471B}"/>
              </a:ext>
            </a:extLst>
          </p:cNvPr>
          <p:cNvSpPr txBox="1"/>
          <p:nvPr/>
        </p:nvSpPr>
        <p:spPr>
          <a:xfrm>
            <a:off x="2998921" y="5761315"/>
            <a:ext cx="7036460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00B050"/>
                </a:solidFill>
              </a:rPr>
              <a:t>10, 20, 30, 40, 50</a:t>
            </a:r>
          </a:p>
        </p:txBody>
      </p:sp>
    </p:spTree>
    <p:extLst>
      <p:ext uri="{BB962C8B-B14F-4D97-AF65-F5344CB8AC3E}">
        <p14:creationId xmlns:p14="http://schemas.microsoft.com/office/powerpoint/2010/main" val="1407592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  <p:bldP spid="9" grpId="0"/>
      <p:bldP spid="10" grpId="0"/>
      <p:bldP spid="4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5B6EE57-7588-4C35-9DEF-DEB0C39685A0}"/>
              </a:ext>
            </a:extLst>
          </p:cNvPr>
          <p:cNvSpPr txBox="1"/>
          <p:nvPr/>
        </p:nvSpPr>
        <p:spPr>
          <a:xfrm>
            <a:off x="2743200" y="240632"/>
            <a:ext cx="59767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Find the first 3 common multiples of 6 and 8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61FE27A-E322-425B-9391-72CB8F614B5F}"/>
              </a:ext>
            </a:extLst>
          </p:cNvPr>
          <p:cNvSpPr txBox="1"/>
          <p:nvPr/>
        </p:nvSpPr>
        <p:spPr>
          <a:xfrm>
            <a:off x="1096887" y="1435768"/>
            <a:ext cx="7036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7030A0"/>
                </a:solidFill>
              </a:rPr>
              <a:t>Start by writing multiples of 6  (you can add more after if you need to).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331B4E-594D-4640-8F64-EA1F20A57BB8}"/>
              </a:ext>
            </a:extLst>
          </p:cNvPr>
          <p:cNvSpPr txBox="1"/>
          <p:nvPr/>
        </p:nvSpPr>
        <p:spPr>
          <a:xfrm>
            <a:off x="1096887" y="2353905"/>
            <a:ext cx="10694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B0F0"/>
                </a:solidFill>
              </a:rPr>
              <a:t>Multiples of 6: 6, 12, 18, 24, 30, 36, 42, 48, 54, 60,66, 72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C94CDA4-5CB9-4850-9B4C-E6422CC0EEC3}"/>
              </a:ext>
            </a:extLst>
          </p:cNvPr>
          <p:cNvSpPr txBox="1"/>
          <p:nvPr/>
        </p:nvSpPr>
        <p:spPr>
          <a:xfrm>
            <a:off x="1225224" y="3272042"/>
            <a:ext cx="7036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7030A0"/>
                </a:solidFill>
              </a:rPr>
              <a:t>Now write your multiples of 8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0BDE09A-005D-4E8C-BE43-72983AFA9A19}"/>
              </a:ext>
            </a:extLst>
          </p:cNvPr>
          <p:cNvSpPr txBox="1"/>
          <p:nvPr/>
        </p:nvSpPr>
        <p:spPr>
          <a:xfrm>
            <a:off x="1096887" y="4236345"/>
            <a:ext cx="10694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B0F0"/>
                </a:solidFill>
              </a:rPr>
              <a:t>Multiples of 8: 8, 16, 24, 32, 40, 48, 56, 64, 72, 80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682E283-314C-4A91-A910-34A59941E9B6}"/>
              </a:ext>
            </a:extLst>
          </p:cNvPr>
          <p:cNvSpPr txBox="1"/>
          <p:nvPr/>
        </p:nvSpPr>
        <p:spPr>
          <a:xfrm>
            <a:off x="1225224" y="5229153"/>
            <a:ext cx="7036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7030A0"/>
                </a:solidFill>
              </a:rPr>
              <a:t>Find the first 3 common multiples (those that appear in both). 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8CF7176-8717-4D54-836D-83FB12CA20CC}"/>
              </a:ext>
            </a:extLst>
          </p:cNvPr>
          <p:cNvSpPr/>
          <p:nvPr/>
        </p:nvSpPr>
        <p:spPr>
          <a:xfrm>
            <a:off x="5410707" y="2353904"/>
            <a:ext cx="641685" cy="5847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9F8693E-52EE-4BD0-9193-DD94CAEA471B}"/>
              </a:ext>
            </a:extLst>
          </p:cNvPr>
          <p:cNvSpPr txBox="1"/>
          <p:nvPr/>
        </p:nvSpPr>
        <p:spPr>
          <a:xfrm>
            <a:off x="2998921" y="5761315"/>
            <a:ext cx="7036460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00B050"/>
                </a:solidFill>
              </a:rPr>
              <a:t>10, 20, 30, 40, 50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0F9002DE-6BDB-41D9-BBBA-9752412B807B}"/>
              </a:ext>
            </a:extLst>
          </p:cNvPr>
          <p:cNvSpPr/>
          <p:nvPr/>
        </p:nvSpPr>
        <p:spPr>
          <a:xfrm>
            <a:off x="4780057" y="4182189"/>
            <a:ext cx="641685" cy="5847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3F5C69A-3B46-490D-9136-680F8CAED8E2}"/>
              </a:ext>
            </a:extLst>
          </p:cNvPr>
          <p:cNvSpPr/>
          <p:nvPr/>
        </p:nvSpPr>
        <p:spPr>
          <a:xfrm>
            <a:off x="8162945" y="2408061"/>
            <a:ext cx="641685" cy="5847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265CC47-3338-479D-8EA2-31C63F161000}"/>
              </a:ext>
            </a:extLst>
          </p:cNvPr>
          <p:cNvSpPr/>
          <p:nvPr/>
        </p:nvSpPr>
        <p:spPr>
          <a:xfrm>
            <a:off x="6770260" y="4236344"/>
            <a:ext cx="641685" cy="5847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913EC398-FB4E-4A01-9958-75D4B7113E1F}"/>
              </a:ext>
            </a:extLst>
          </p:cNvPr>
          <p:cNvSpPr/>
          <p:nvPr/>
        </p:nvSpPr>
        <p:spPr>
          <a:xfrm>
            <a:off x="10774270" y="2353903"/>
            <a:ext cx="641685" cy="5847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B122EBEB-9048-4E1D-B32E-49DF8B064C45}"/>
              </a:ext>
            </a:extLst>
          </p:cNvPr>
          <p:cNvSpPr/>
          <p:nvPr/>
        </p:nvSpPr>
        <p:spPr>
          <a:xfrm>
            <a:off x="8852265" y="4183252"/>
            <a:ext cx="641685" cy="5847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6370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  <p:bldP spid="9" grpId="0"/>
      <p:bldP spid="10" grpId="0"/>
      <p:bldP spid="18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5B6EE57-7588-4C35-9DEF-DEB0C39685A0}"/>
              </a:ext>
            </a:extLst>
          </p:cNvPr>
          <p:cNvSpPr txBox="1"/>
          <p:nvPr/>
        </p:nvSpPr>
        <p:spPr>
          <a:xfrm>
            <a:off x="2743200" y="240632"/>
            <a:ext cx="59767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Find the first 3 common multiples of 3 and 9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61FE27A-E322-425B-9391-72CB8F614B5F}"/>
              </a:ext>
            </a:extLst>
          </p:cNvPr>
          <p:cNvSpPr txBox="1"/>
          <p:nvPr/>
        </p:nvSpPr>
        <p:spPr>
          <a:xfrm>
            <a:off x="1096887" y="1435768"/>
            <a:ext cx="7036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7030A0"/>
                </a:solidFill>
              </a:rPr>
              <a:t>Start by writing multiples of 3  (you can add more after if you need to).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331B4E-594D-4640-8F64-EA1F20A57BB8}"/>
              </a:ext>
            </a:extLst>
          </p:cNvPr>
          <p:cNvSpPr txBox="1"/>
          <p:nvPr/>
        </p:nvSpPr>
        <p:spPr>
          <a:xfrm>
            <a:off x="1096887" y="2353905"/>
            <a:ext cx="10694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B0F0"/>
                </a:solidFill>
              </a:rPr>
              <a:t>Multiples of 3: 3,6 9, 12, 15, 18, 21, 24, 27, 30, 33, 36, 39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C94CDA4-5CB9-4850-9B4C-E6422CC0EEC3}"/>
              </a:ext>
            </a:extLst>
          </p:cNvPr>
          <p:cNvSpPr txBox="1"/>
          <p:nvPr/>
        </p:nvSpPr>
        <p:spPr>
          <a:xfrm>
            <a:off x="1225224" y="3272042"/>
            <a:ext cx="7036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7030A0"/>
                </a:solidFill>
              </a:rPr>
              <a:t>Now write your multiples of 9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0BDE09A-005D-4E8C-BE43-72983AFA9A19}"/>
              </a:ext>
            </a:extLst>
          </p:cNvPr>
          <p:cNvSpPr txBox="1"/>
          <p:nvPr/>
        </p:nvSpPr>
        <p:spPr>
          <a:xfrm>
            <a:off x="1096887" y="4236345"/>
            <a:ext cx="10694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B0F0"/>
                </a:solidFill>
              </a:rPr>
              <a:t>Multiples of 9: 9, 18, 27, 36, 45, 54, 63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682E283-314C-4A91-A910-34A59941E9B6}"/>
              </a:ext>
            </a:extLst>
          </p:cNvPr>
          <p:cNvSpPr txBox="1"/>
          <p:nvPr/>
        </p:nvSpPr>
        <p:spPr>
          <a:xfrm>
            <a:off x="1225224" y="5229153"/>
            <a:ext cx="7036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7030A0"/>
                </a:solidFill>
              </a:rPr>
              <a:t>Find the first 3 common multiples (those that appear in both). 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8CF7176-8717-4D54-836D-83FB12CA20CC}"/>
              </a:ext>
            </a:extLst>
          </p:cNvPr>
          <p:cNvSpPr/>
          <p:nvPr/>
        </p:nvSpPr>
        <p:spPr>
          <a:xfrm>
            <a:off x="4174975" y="2353903"/>
            <a:ext cx="641685" cy="5847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9F8693E-52EE-4BD0-9193-DD94CAEA471B}"/>
              </a:ext>
            </a:extLst>
          </p:cNvPr>
          <p:cNvSpPr txBox="1"/>
          <p:nvPr/>
        </p:nvSpPr>
        <p:spPr>
          <a:xfrm>
            <a:off x="2998921" y="5761315"/>
            <a:ext cx="7036460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00B050"/>
                </a:solidFill>
              </a:rPr>
              <a:t>9, 18, 27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0F9002DE-6BDB-41D9-BBBA-9752412B807B}"/>
              </a:ext>
            </a:extLst>
          </p:cNvPr>
          <p:cNvSpPr/>
          <p:nvPr/>
        </p:nvSpPr>
        <p:spPr>
          <a:xfrm>
            <a:off x="3533290" y="4228744"/>
            <a:ext cx="641685" cy="5847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3F5C69A-3B46-490D-9136-680F8CAED8E2}"/>
              </a:ext>
            </a:extLst>
          </p:cNvPr>
          <p:cNvSpPr/>
          <p:nvPr/>
        </p:nvSpPr>
        <p:spPr>
          <a:xfrm>
            <a:off x="6196308" y="2343416"/>
            <a:ext cx="641685" cy="5847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265CC47-3338-479D-8EA2-31C63F161000}"/>
              </a:ext>
            </a:extLst>
          </p:cNvPr>
          <p:cNvSpPr/>
          <p:nvPr/>
        </p:nvSpPr>
        <p:spPr>
          <a:xfrm>
            <a:off x="4101769" y="4221143"/>
            <a:ext cx="641685" cy="5847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913EC398-FB4E-4A01-9958-75D4B7113E1F}"/>
              </a:ext>
            </a:extLst>
          </p:cNvPr>
          <p:cNvSpPr/>
          <p:nvPr/>
        </p:nvSpPr>
        <p:spPr>
          <a:xfrm>
            <a:off x="8133347" y="2336313"/>
            <a:ext cx="641685" cy="5847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B122EBEB-9048-4E1D-B32E-49DF8B064C45}"/>
              </a:ext>
            </a:extLst>
          </p:cNvPr>
          <p:cNvSpPr/>
          <p:nvPr/>
        </p:nvSpPr>
        <p:spPr>
          <a:xfrm>
            <a:off x="4743454" y="4213542"/>
            <a:ext cx="641685" cy="5847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320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  <p:bldP spid="9" grpId="0"/>
      <p:bldP spid="10" grpId="0"/>
      <p:bldP spid="18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5B6EE57-7588-4C35-9DEF-DEB0C39685A0}"/>
              </a:ext>
            </a:extLst>
          </p:cNvPr>
          <p:cNvSpPr txBox="1"/>
          <p:nvPr/>
        </p:nvSpPr>
        <p:spPr>
          <a:xfrm>
            <a:off x="2743200" y="240632"/>
            <a:ext cx="69176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Find the first three common multiples of 2,6 and 12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61FE27A-E322-425B-9391-72CB8F614B5F}"/>
              </a:ext>
            </a:extLst>
          </p:cNvPr>
          <p:cNvSpPr txBox="1"/>
          <p:nvPr/>
        </p:nvSpPr>
        <p:spPr>
          <a:xfrm>
            <a:off x="1096887" y="1033889"/>
            <a:ext cx="7036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7030A0"/>
                </a:solidFill>
              </a:rPr>
              <a:t>Start by writing multiples of 2  (you can add more after if you need to).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331B4E-594D-4640-8F64-EA1F20A57BB8}"/>
              </a:ext>
            </a:extLst>
          </p:cNvPr>
          <p:cNvSpPr txBox="1"/>
          <p:nvPr/>
        </p:nvSpPr>
        <p:spPr>
          <a:xfrm>
            <a:off x="849278" y="1599018"/>
            <a:ext cx="10694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B0F0"/>
                </a:solidFill>
              </a:rPr>
              <a:t>Multiples of 2:</a:t>
            </a:r>
            <a:r>
              <a:rPr lang="en-GB" sz="2000" dirty="0">
                <a:solidFill>
                  <a:srgbClr val="00B0F0"/>
                </a:solidFill>
              </a:rPr>
              <a:t> 2, 4, 6, 8, 10, 12, 14, 16, 18, 20, 22, 24, 26, 28, 30, 32, 34, 36</a:t>
            </a:r>
            <a:endParaRPr lang="en-GB" sz="3200" dirty="0">
              <a:solidFill>
                <a:srgbClr val="00B0F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C94CDA4-5CB9-4850-9B4C-E6422CC0EEC3}"/>
              </a:ext>
            </a:extLst>
          </p:cNvPr>
          <p:cNvSpPr txBox="1"/>
          <p:nvPr/>
        </p:nvSpPr>
        <p:spPr>
          <a:xfrm>
            <a:off x="1096887" y="2452191"/>
            <a:ext cx="7036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7030A0"/>
                </a:solidFill>
              </a:rPr>
              <a:t>Now write your multiples of 6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0BDE09A-005D-4E8C-BE43-72983AFA9A19}"/>
              </a:ext>
            </a:extLst>
          </p:cNvPr>
          <p:cNvSpPr txBox="1"/>
          <p:nvPr/>
        </p:nvSpPr>
        <p:spPr>
          <a:xfrm>
            <a:off x="849278" y="3008308"/>
            <a:ext cx="10694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B0F0"/>
                </a:solidFill>
              </a:rPr>
              <a:t>Multiples of 6: 6, 12, 18, 24, 30, 36, 42, 48, 54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682E283-314C-4A91-A910-34A59941E9B6}"/>
              </a:ext>
            </a:extLst>
          </p:cNvPr>
          <p:cNvSpPr txBox="1"/>
          <p:nvPr/>
        </p:nvSpPr>
        <p:spPr>
          <a:xfrm>
            <a:off x="1096887" y="3720973"/>
            <a:ext cx="7036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7030A0"/>
                </a:solidFill>
              </a:rPr>
              <a:t>Then your multiples of 12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9F8693E-52EE-4BD0-9193-DD94CAEA471B}"/>
              </a:ext>
            </a:extLst>
          </p:cNvPr>
          <p:cNvSpPr txBox="1"/>
          <p:nvPr/>
        </p:nvSpPr>
        <p:spPr>
          <a:xfrm>
            <a:off x="2998921" y="5761315"/>
            <a:ext cx="7036460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>
                <a:solidFill>
                  <a:srgbClr val="00B050"/>
                </a:solidFill>
              </a:rPr>
              <a:t>12, 24, 36</a:t>
            </a:r>
            <a:endParaRPr lang="en-GB" sz="3200" dirty="0">
              <a:solidFill>
                <a:srgbClr val="00B05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A19B5C4-D9E3-4D47-B855-234CF1193131}"/>
              </a:ext>
            </a:extLst>
          </p:cNvPr>
          <p:cNvSpPr txBox="1"/>
          <p:nvPr/>
        </p:nvSpPr>
        <p:spPr>
          <a:xfrm>
            <a:off x="896452" y="4090305"/>
            <a:ext cx="10694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B0F0"/>
                </a:solidFill>
              </a:rPr>
              <a:t>Multiples of 12: 12, 24, 36, 48, 60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A363324-30EE-4532-AEED-BF8944C667D6}"/>
              </a:ext>
            </a:extLst>
          </p:cNvPr>
          <p:cNvSpPr txBox="1"/>
          <p:nvPr/>
        </p:nvSpPr>
        <p:spPr>
          <a:xfrm>
            <a:off x="1128970" y="5172302"/>
            <a:ext cx="8287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7030A0"/>
                </a:solidFill>
              </a:rPr>
              <a:t>Find the first three common multiples: they need to appear in all three times tables</a:t>
            </a:r>
          </a:p>
        </p:txBody>
      </p:sp>
    </p:spTree>
    <p:extLst>
      <p:ext uri="{BB962C8B-B14F-4D97-AF65-F5344CB8AC3E}">
        <p14:creationId xmlns:p14="http://schemas.microsoft.com/office/powerpoint/2010/main" val="893921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  <p:bldP spid="9" grpId="0"/>
      <p:bldP spid="10" grpId="0"/>
      <p:bldP spid="20" grpId="0" animBg="1"/>
      <p:bldP spid="15" grpId="0"/>
      <p:bldP spid="16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1050</TotalTime>
  <Words>487</Words>
  <Application>Microsoft Office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Franklin Gothic Book</vt:lpstr>
      <vt:lpstr>Crop</vt:lpstr>
      <vt:lpstr>Year 6 Revision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90</cp:revision>
  <dcterms:created xsi:type="dcterms:W3CDTF">2020-03-20T11:22:32Z</dcterms:created>
  <dcterms:modified xsi:type="dcterms:W3CDTF">2020-04-20T16:04:53Z</dcterms:modified>
</cp:coreProperties>
</file>