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strawberry_dishe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lf_bal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6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Calculation #11 multi step word problems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FC963-0958-4611-A3E0-283C824CEF9A}"/>
              </a:ext>
            </a:extLst>
          </p:cNvPr>
          <p:cNvSpPr txBox="1"/>
          <p:nvPr/>
        </p:nvSpPr>
        <p:spPr>
          <a:xfrm>
            <a:off x="1046922" y="397565"/>
            <a:ext cx="4611904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A box contains punnets of strawberries. </a:t>
            </a:r>
          </a:p>
          <a:p>
            <a:endParaRPr lang="en-GB" dirty="0"/>
          </a:p>
          <a:p>
            <a:r>
              <a:rPr lang="en-GB" dirty="0"/>
              <a:t>There are 6 punnets  in a box. </a:t>
            </a:r>
          </a:p>
          <a:p>
            <a:endParaRPr lang="en-GB" dirty="0"/>
          </a:p>
          <a:p>
            <a:r>
              <a:rPr lang="en-GB" dirty="0"/>
              <a:t>There are 18 strawberries in each punnet. </a:t>
            </a:r>
          </a:p>
          <a:p>
            <a:endParaRPr lang="en-GB" dirty="0"/>
          </a:p>
          <a:p>
            <a:r>
              <a:rPr lang="en-GB" dirty="0"/>
              <a:t>How many strawberries are there in 5 boxes?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EF583-1A1B-4100-A708-ADB2CD6A257A}"/>
              </a:ext>
            </a:extLst>
          </p:cNvPr>
          <p:cNvSpPr txBox="1"/>
          <p:nvPr/>
        </p:nvSpPr>
        <p:spPr>
          <a:xfrm>
            <a:off x="6659218" y="397564"/>
            <a:ext cx="50954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the question carefully first to find out what the question is asking you to do.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BF8628-ECEA-41C2-AC3F-604017F71D87}"/>
              </a:ext>
            </a:extLst>
          </p:cNvPr>
          <p:cNvSpPr txBox="1"/>
          <p:nvPr/>
        </p:nvSpPr>
        <p:spPr>
          <a:xfrm>
            <a:off x="6659218" y="1413227"/>
            <a:ext cx="509546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To find out how many strawberries are in 5 boxes we first need to find how many strawberries are in 1 box.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23BA9-6E99-439B-8603-37956B9E97C3}"/>
              </a:ext>
            </a:extLst>
          </p:cNvPr>
          <p:cNvSpPr txBox="1"/>
          <p:nvPr/>
        </p:nvSpPr>
        <p:spPr>
          <a:xfrm>
            <a:off x="1000539" y="3001616"/>
            <a:ext cx="1097942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There are 6 punnets in one box and each punnet contains 18 strawberries. </a:t>
            </a:r>
          </a:p>
          <a:p>
            <a:endParaRPr lang="en-GB" dirty="0"/>
          </a:p>
          <a:p>
            <a:r>
              <a:rPr lang="en-GB" dirty="0"/>
              <a:t>18 x 6 = 108      There are 108 strawberries in 1 box.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A8006-66B4-4314-8A36-6AA48D0E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25878" y="5273067"/>
            <a:ext cx="18288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27E761-9482-431A-AEAC-E08397EBB9EB}"/>
              </a:ext>
            </a:extLst>
          </p:cNvPr>
          <p:cNvSpPr txBox="1"/>
          <p:nvPr/>
        </p:nvSpPr>
        <p:spPr>
          <a:xfrm>
            <a:off x="1000538" y="4137341"/>
            <a:ext cx="10979425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Now we know how many are in 1 box. We can work out how many are in 5 boxes. </a:t>
            </a:r>
          </a:p>
          <a:p>
            <a:endParaRPr lang="en-GB" dirty="0"/>
          </a:p>
          <a:p>
            <a:r>
              <a:rPr lang="en-GB" dirty="0"/>
              <a:t>108 x 5 = 540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8C8C6-E39E-4A03-9555-0B518637FE9D}"/>
              </a:ext>
            </a:extLst>
          </p:cNvPr>
          <p:cNvSpPr txBox="1"/>
          <p:nvPr/>
        </p:nvSpPr>
        <p:spPr>
          <a:xfrm>
            <a:off x="1398102" y="5621057"/>
            <a:ext cx="709654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There are 540 strawberries in 5 boxes </a:t>
            </a:r>
          </a:p>
        </p:txBody>
      </p:sp>
    </p:spTree>
    <p:extLst>
      <p:ext uri="{BB962C8B-B14F-4D97-AF65-F5344CB8AC3E}">
        <p14:creationId xmlns:p14="http://schemas.microsoft.com/office/powerpoint/2010/main" val="28877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8EBF6-F162-4C34-8798-C8D400501B66}"/>
              </a:ext>
            </a:extLst>
          </p:cNvPr>
          <p:cNvSpPr txBox="1"/>
          <p:nvPr/>
        </p:nvSpPr>
        <p:spPr>
          <a:xfrm>
            <a:off x="914399" y="291548"/>
            <a:ext cx="4770782" cy="33855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6 people pay £35 each to be a member of a golf club. </a:t>
            </a:r>
          </a:p>
          <a:p>
            <a:endParaRPr lang="en-GB" sz="1600" dirty="0"/>
          </a:p>
          <a:p>
            <a:r>
              <a:rPr lang="en-GB" sz="1600" dirty="0"/>
              <a:t>This money is used to buy each member a cap, 2 golf balls and a members mug. </a:t>
            </a:r>
          </a:p>
          <a:p>
            <a:endParaRPr lang="en-GB" sz="1600" dirty="0"/>
          </a:p>
          <a:p>
            <a:r>
              <a:rPr lang="en-GB" sz="1600" dirty="0"/>
              <a:t>A cap costs £8. </a:t>
            </a:r>
          </a:p>
          <a:p>
            <a:endParaRPr lang="en-GB" sz="1600" dirty="0"/>
          </a:p>
          <a:p>
            <a:r>
              <a:rPr lang="en-GB" sz="1600" dirty="0"/>
              <a:t>A box of 3 golf balls cost £5.50</a:t>
            </a:r>
          </a:p>
          <a:p>
            <a:endParaRPr lang="en-GB" sz="1600" dirty="0"/>
          </a:p>
          <a:p>
            <a:r>
              <a:rPr lang="en-GB" sz="1600" dirty="0"/>
              <a:t>A mug costs £12.50. </a:t>
            </a:r>
          </a:p>
          <a:p>
            <a:endParaRPr lang="en-GB" sz="1600" dirty="0"/>
          </a:p>
          <a:p>
            <a:r>
              <a:rPr lang="en-GB" sz="1600" dirty="0"/>
              <a:t>How much money does the club have left over?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DEC9F-6A1F-43BD-AEA0-0CDAA7CD4075}"/>
              </a:ext>
            </a:extLst>
          </p:cNvPr>
          <p:cNvSpPr txBox="1"/>
          <p:nvPr/>
        </p:nvSpPr>
        <p:spPr>
          <a:xfrm>
            <a:off x="6096000" y="335775"/>
            <a:ext cx="53605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the question carefully first to find out what the question is asking you to do.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C06BB-7266-43B5-A6C9-BDF8881B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2329" y="5483216"/>
            <a:ext cx="1272209" cy="954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80BA8-4685-4157-B5C4-BDC5BB873FAB}"/>
              </a:ext>
            </a:extLst>
          </p:cNvPr>
          <p:cNvSpPr txBox="1"/>
          <p:nvPr/>
        </p:nvSpPr>
        <p:spPr>
          <a:xfrm>
            <a:off x="6096000" y="1248401"/>
            <a:ext cx="53605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 find out how much the golf club makes. </a:t>
            </a:r>
          </a:p>
          <a:p>
            <a:endParaRPr lang="en-GB" dirty="0"/>
          </a:p>
          <a:p>
            <a:r>
              <a:rPr lang="en-GB" dirty="0"/>
              <a:t>35 x 6 = £210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D68E1-6784-49E0-888F-9E219E9DD8FF}"/>
              </a:ext>
            </a:extLst>
          </p:cNvPr>
          <p:cNvSpPr txBox="1"/>
          <p:nvPr/>
        </p:nvSpPr>
        <p:spPr>
          <a:xfrm>
            <a:off x="6095999" y="2305070"/>
            <a:ext cx="536050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Now find out how much they spend on the caps, golf balls and mugs.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64D62-23BD-4020-A0B3-0FDAA308A11E}"/>
              </a:ext>
            </a:extLst>
          </p:cNvPr>
          <p:cNvSpPr txBox="1"/>
          <p:nvPr/>
        </p:nvSpPr>
        <p:spPr>
          <a:xfrm>
            <a:off x="914399" y="3809611"/>
            <a:ext cx="194807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Caps = £8</a:t>
            </a:r>
          </a:p>
          <a:p>
            <a:endParaRPr lang="en-GB" dirty="0"/>
          </a:p>
          <a:p>
            <a:r>
              <a:rPr lang="en-GB" dirty="0"/>
              <a:t>6 x 8 =£48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2A6AC-B083-4BAE-93C3-800451A1D26B}"/>
              </a:ext>
            </a:extLst>
          </p:cNvPr>
          <p:cNvSpPr txBox="1"/>
          <p:nvPr/>
        </p:nvSpPr>
        <p:spPr>
          <a:xfrm>
            <a:off x="2975113" y="3801686"/>
            <a:ext cx="296186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3 golf balls = £5.50. </a:t>
            </a:r>
          </a:p>
          <a:p>
            <a:endParaRPr lang="en-GB" dirty="0"/>
          </a:p>
          <a:p>
            <a:r>
              <a:rPr lang="en-GB" dirty="0"/>
              <a:t>Each of the 6 members get 2 balls so we need 12 balls (4 boxes)</a:t>
            </a:r>
          </a:p>
          <a:p>
            <a:endParaRPr lang="en-GB" dirty="0"/>
          </a:p>
          <a:p>
            <a:r>
              <a:rPr lang="en-GB" dirty="0"/>
              <a:t>4 x 5.50 = £22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B3557-BF34-407A-B263-A8A915051D31}"/>
              </a:ext>
            </a:extLst>
          </p:cNvPr>
          <p:cNvSpPr txBox="1"/>
          <p:nvPr/>
        </p:nvSpPr>
        <p:spPr>
          <a:xfrm>
            <a:off x="6049620" y="3668346"/>
            <a:ext cx="29618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Mugs = £12.50</a:t>
            </a:r>
          </a:p>
          <a:p>
            <a:endParaRPr lang="en-GB" dirty="0"/>
          </a:p>
          <a:p>
            <a:r>
              <a:rPr lang="en-GB" dirty="0"/>
              <a:t>6 x 12.50 = £75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DF8689-880D-442B-BC7E-7445B9BE35CD}"/>
              </a:ext>
            </a:extLst>
          </p:cNvPr>
          <p:cNvSpPr txBox="1"/>
          <p:nvPr/>
        </p:nvSpPr>
        <p:spPr>
          <a:xfrm>
            <a:off x="6049620" y="4739318"/>
            <a:ext cx="5777949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Add together what they spend:</a:t>
            </a:r>
          </a:p>
          <a:p>
            <a:endParaRPr lang="en-GB" dirty="0"/>
          </a:p>
          <a:p>
            <a:r>
              <a:rPr lang="en-GB" dirty="0"/>
              <a:t>48 + 22 + 75 = £145</a:t>
            </a:r>
          </a:p>
          <a:p>
            <a:endParaRPr lang="en-GB" dirty="0"/>
          </a:p>
          <a:p>
            <a:r>
              <a:rPr lang="en-GB" dirty="0"/>
              <a:t>Then take away from the money they make</a:t>
            </a:r>
          </a:p>
          <a:p>
            <a:endParaRPr lang="en-GB" dirty="0"/>
          </a:p>
          <a:p>
            <a:r>
              <a:rPr lang="en-GB" dirty="0"/>
              <a:t>210 – 145 =£65 </a:t>
            </a:r>
          </a:p>
        </p:txBody>
      </p:sp>
    </p:spTree>
    <p:extLst>
      <p:ext uri="{BB962C8B-B14F-4D97-AF65-F5344CB8AC3E}">
        <p14:creationId xmlns:p14="http://schemas.microsoft.com/office/powerpoint/2010/main" val="10013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97E9CF-017C-4C32-A582-5A6881EC07F5}"/>
              </a:ext>
            </a:extLst>
          </p:cNvPr>
          <p:cNvSpPr txBox="1"/>
          <p:nvPr/>
        </p:nvSpPr>
        <p:spPr>
          <a:xfrm>
            <a:off x="914399" y="291548"/>
            <a:ext cx="477078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3 melons cost the same as 2 pineapples. </a:t>
            </a:r>
          </a:p>
          <a:p>
            <a:endParaRPr lang="en-GB" sz="1600" dirty="0"/>
          </a:p>
          <a:p>
            <a:r>
              <a:rPr lang="en-GB" sz="1600" dirty="0"/>
              <a:t>1 melon costs £2.32. </a:t>
            </a:r>
          </a:p>
          <a:p>
            <a:endParaRPr lang="en-GB" sz="1600" dirty="0"/>
          </a:p>
          <a:p>
            <a:r>
              <a:rPr lang="en-GB" sz="1600" dirty="0"/>
              <a:t>How much does 1 pineapple cost?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038C2-059F-4B5B-A4B7-5ADC6F7123D6}"/>
              </a:ext>
            </a:extLst>
          </p:cNvPr>
          <p:cNvSpPr txBox="1"/>
          <p:nvPr/>
        </p:nvSpPr>
        <p:spPr>
          <a:xfrm>
            <a:off x="6096000" y="335775"/>
            <a:ext cx="53605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the question carefully first to find out what the question is asking you to do.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66215-F490-4FFB-B9E8-29F942DAC7BD}"/>
              </a:ext>
            </a:extLst>
          </p:cNvPr>
          <p:cNvSpPr txBox="1"/>
          <p:nvPr/>
        </p:nvSpPr>
        <p:spPr>
          <a:xfrm>
            <a:off x="914399" y="1972419"/>
            <a:ext cx="109728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We know 3 melons are the same as 2 pineapples. </a:t>
            </a:r>
          </a:p>
          <a:p>
            <a:endParaRPr lang="en-GB" dirty="0"/>
          </a:p>
          <a:p>
            <a:r>
              <a:rPr lang="en-GB" dirty="0"/>
              <a:t>We can find the cost of 3 melons: 2.32 x 3 = £6.96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BF2DB-FB0A-42D6-B1D6-214AF6207DD8}"/>
              </a:ext>
            </a:extLst>
          </p:cNvPr>
          <p:cNvSpPr txBox="1"/>
          <p:nvPr/>
        </p:nvSpPr>
        <p:spPr>
          <a:xfrm>
            <a:off x="914399" y="3244400"/>
            <a:ext cx="109728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So now we know 2 pineapples cost £6.96 (as it is the same as 3 melons) we can work out 1 pineapple. </a:t>
            </a:r>
          </a:p>
          <a:p>
            <a:endParaRPr lang="en-GB" dirty="0"/>
          </a:p>
          <a:p>
            <a:r>
              <a:rPr lang="en-GB" dirty="0"/>
              <a:t>6.96 ÷ 2 = £3.48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4959F-1171-4F4F-B276-8CC8524D2613}"/>
              </a:ext>
            </a:extLst>
          </p:cNvPr>
          <p:cNvSpPr txBox="1"/>
          <p:nvPr/>
        </p:nvSpPr>
        <p:spPr>
          <a:xfrm>
            <a:off x="1398102" y="5621057"/>
            <a:ext cx="709654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 pineapple costs £3.48</a:t>
            </a:r>
          </a:p>
        </p:txBody>
      </p:sp>
    </p:spTree>
    <p:extLst>
      <p:ext uri="{BB962C8B-B14F-4D97-AF65-F5344CB8AC3E}">
        <p14:creationId xmlns:p14="http://schemas.microsoft.com/office/powerpoint/2010/main" val="32150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B1C00-DAD2-4303-8D0D-54955F202175}"/>
              </a:ext>
            </a:extLst>
          </p:cNvPr>
          <p:cNvSpPr txBox="1"/>
          <p:nvPr/>
        </p:nvSpPr>
        <p:spPr>
          <a:xfrm>
            <a:off x="914398" y="291548"/>
            <a:ext cx="5181601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Lucy is using beads to make necklaces and bracelets.</a:t>
            </a:r>
          </a:p>
          <a:p>
            <a:endParaRPr lang="en-GB" sz="1600" dirty="0"/>
          </a:p>
          <a:p>
            <a:r>
              <a:rPr lang="en-GB" sz="1600" dirty="0"/>
              <a:t>She needs 32 beads to make a necklace. </a:t>
            </a:r>
          </a:p>
          <a:p>
            <a:endParaRPr lang="en-GB" sz="1600" dirty="0"/>
          </a:p>
          <a:p>
            <a:r>
              <a:rPr lang="en-GB" sz="1600" dirty="0"/>
              <a:t>She needs 15 beads to make a bracelet.</a:t>
            </a:r>
          </a:p>
          <a:p>
            <a:endParaRPr lang="en-GB" sz="1600" dirty="0"/>
          </a:p>
          <a:p>
            <a:r>
              <a:rPr lang="en-GB" sz="1600" dirty="0"/>
              <a:t>She makes 12 necklaces and 18 bracelets. </a:t>
            </a:r>
          </a:p>
          <a:p>
            <a:endParaRPr lang="en-GB" sz="1600" dirty="0"/>
          </a:p>
          <a:p>
            <a:r>
              <a:rPr lang="en-GB" sz="1600" dirty="0"/>
              <a:t>How many beads does she use altogether?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5181F-ABED-49DF-84D0-290D171D20F2}"/>
              </a:ext>
            </a:extLst>
          </p:cNvPr>
          <p:cNvSpPr txBox="1"/>
          <p:nvPr/>
        </p:nvSpPr>
        <p:spPr>
          <a:xfrm>
            <a:off x="6294783" y="415288"/>
            <a:ext cx="53605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the question carefully first to find out what the question is asking you to do.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1227D-20D4-4A36-A13D-F3CE0878B1F8}"/>
              </a:ext>
            </a:extLst>
          </p:cNvPr>
          <p:cNvSpPr txBox="1"/>
          <p:nvPr/>
        </p:nvSpPr>
        <p:spPr>
          <a:xfrm>
            <a:off x="6294782" y="1283306"/>
            <a:ext cx="536050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We need to know how many beads she uses for the bracelets and how many she uses for the necklaces then add them together to find a total.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EEA75-5095-4656-AD4F-85F507B6196C}"/>
              </a:ext>
            </a:extLst>
          </p:cNvPr>
          <p:cNvSpPr txBox="1"/>
          <p:nvPr/>
        </p:nvSpPr>
        <p:spPr>
          <a:xfrm>
            <a:off x="824945" y="3105834"/>
            <a:ext cx="29916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Each necklace needs 32 beads and she makes 12. </a:t>
            </a:r>
          </a:p>
          <a:p>
            <a:endParaRPr lang="en-GB" dirty="0"/>
          </a:p>
          <a:p>
            <a:r>
              <a:rPr lang="en-GB" dirty="0"/>
              <a:t>32 x 12 = 384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4A701-48C4-4209-8AEE-F8184E7C7495}"/>
              </a:ext>
            </a:extLst>
          </p:cNvPr>
          <p:cNvSpPr txBox="1"/>
          <p:nvPr/>
        </p:nvSpPr>
        <p:spPr>
          <a:xfrm>
            <a:off x="4197623" y="3057800"/>
            <a:ext cx="29916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Each bracelet needs 15 and she makes 18 bracelets. </a:t>
            </a:r>
          </a:p>
          <a:p>
            <a:endParaRPr lang="en-GB" dirty="0"/>
          </a:p>
          <a:p>
            <a:r>
              <a:rPr lang="en-GB" dirty="0"/>
              <a:t>15 x 18 = 270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179EE-3CC9-44EF-A248-22CBA764BBAB}"/>
              </a:ext>
            </a:extLst>
          </p:cNvPr>
          <p:cNvSpPr txBox="1"/>
          <p:nvPr/>
        </p:nvSpPr>
        <p:spPr>
          <a:xfrm>
            <a:off x="7835345" y="3057799"/>
            <a:ext cx="299168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Add them together to find a total </a:t>
            </a:r>
          </a:p>
          <a:p>
            <a:endParaRPr lang="en-GB" dirty="0"/>
          </a:p>
          <a:p>
            <a:r>
              <a:rPr lang="en-GB" dirty="0"/>
              <a:t>384 + 270 = 654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36CAD-83E3-4E27-9C56-7016D24CDC8C}"/>
              </a:ext>
            </a:extLst>
          </p:cNvPr>
          <p:cNvSpPr txBox="1"/>
          <p:nvPr/>
        </p:nvSpPr>
        <p:spPr>
          <a:xfrm>
            <a:off x="1398102" y="5621057"/>
            <a:ext cx="709654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uses 654 beads altogether. </a:t>
            </a:r>
          </a:p>
        </p:txBody>
      </p:sp>
    </p:spTree>
    <p:extLst>
      <p:ext uri="{BB962C8B-B14F-4D97-AF65-F5344CB8AC3E}">
        <p14:creationId xmlns:p14="http://schemas.microsoft.com/office/powerpoint/2010/main" val="15358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DAAF18-4AAE-4864-B6CE-B0873B1A2CD0}"/>
              </a:ext>
            </a:extLst>
          </p:cNvPr>
          <p:cNvSpPr txBox="1"/>
          <p:nvPr/>
        </p:nvSpPr>
        <p:spPr>
          <a:xfrm>
            <a:off x="914398" y="291548"/>
            <a:ext cx="5181601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school buys 8 boxes of paper each containing 300 sheets. </a:t>
            </a:r>
          </a:p>
          <a:p>
            <a:endParaRPr lang="en-GB" sz="1600" dirty="0"/>
          </a:p>
          <a:p>
            <a:r>
              <a:rPr lang="en-GB" sz="1600" dirty="0"/>
              <a:t>5 teachers each take 150 sheets each. </a:t>
            </a:r>
          </a:p>
          <a:p>
            <a:endParaRPr lang="en-GB" sz="1600" dirty="0"/>
          </a:p>
          <a:p>
            <a:r>
              <a:rPr lang="en-GB" sz="1600" dirty="0"/>
              <a:t>How many pieces of paper were left over?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20234-AE01-468E-8FE9-8E8B050D23D5}"/>
              </a:ext>
            </a:extLst>
          </p:cNvPr>
          <p:cNvSpPr txBox="1"/>
          <p:nvPr/>
        </p:nvSpPr>
        <p:spPr>
          <a:xfrm>
            <a:off x="6294783" y="415288"/>
            <a:ext cx="53605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Read the question carefully first to find out what the question is asking you to do.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E1EC0-4BBD-4392-A531-9FAEEF2A6C7F}"/>
              </a:ext>
            </a:extLst>
          </p:cNvPr>
          <p:cNvSpPr txBox="1"/>
          <p:nvPr/>
        </p:nvSpPr>
        <p:spPr>
          <a:xfrm>
            <a:off x="914398" y="2224210"/>
            <a:ext cx="106149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First find the total amount of paper the school bought. </a:t>
            </a:r>
          </a:p>
          <a:p>
            <a:endParaRPr lang="en-GB" dirty="0"/>
          </a:p>
          <a:p>
            <a:r>
              <a:rPr lang="en-GB" dirty="0"/>
              <a:t>300 x 8 = 2400.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4362D-A214-44E0-AD71-60EE5C17D4FA}"/>
              </a:ext>
            </a:extLst>
          </p:cNvPr>
          <p:cNvSpPr txBox="1"/>
          <p:nvPr/>
        </p:nvSpPr>
        <p:spPr>
          <a:xfrm>
            <a:off x="914398" y="3420219"/>
            <a:ext cx="106149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Then find out how much the teachers took. </a:t>
            </a:r>
          </a:p>
          <a:p>
            <a:endParaRPr lang="en-GB" dirty="0"/>
          </a:p>
          <a:p>
            <a:r>
              <a:rPr lang="en-GB" dirty="0"/>
              <a:t>5 x 150 = 750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BDFF3-5FC8-4DE8-9CB9-0632584DF4F7}"/>
              </a:ext>
            </a:extLst>
          </p:cNvPr>
          <p:cNvSpPr txBox="1"/>
          <p:nvPr/>
        </p:nvSpPr>
        <p:spPr>
          <a:xfrm>
            <a:off x="914398" y="4616228"/>
            <a:ext cx="106149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Take away to find out how much is left. </a:t>
            </a:r>
          </a:p>
          <a:p>
            <a:endParaRPr lang="en-GB" dirty="0"/>
          </a:p>
          <a:p>
            <a:r>
              <a:rPr lang="en-GB"/>
              <a:t>2400 – 750 = 1650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1279</TotalTime>
  <Words>664</Words>
  <Application>Microsoft Office PowerPoint</Application>
  <PresentationFormat>Widescreen</PresentationFormat>
  <Paragraphs>101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Year 6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Laura Whitehouse</cp:lastModifiedBy>
  <cp:revision>110</cp:revision>
  <dcterms:created xsi:type="dcterms:W3CDTF">2020-03-20T11:22:32Z</dcterms:created>
  <dcterms:modified xsi:type="dcterms:W3CDTF">2020-05-09T13:16:59Z</dcterms:modified>
</cp:coreProperties>
</file>