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9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 smtClean="0"/>
              <a:t>Year 6 Revision</a:t>
            </a:r>
            <a:endParaRPr lang="en-GB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 smtClean="0"/>
              <a:t>Number and Place Value #3</a:t>
            </a:r>
          </a:p>
          <a:p>
            <a:r>
              <a:rPr lang="en-GB" dirty="0" smtClean="0"/>
              <a:t>Comparing and ordering numbers to ten million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051858"/>
              </p:ext>
            </p:extLst>
          </p:nvPr>
        </p:nvGraphicFramePr>
        <p:xfrm>
          <a:off x="1318157" y="2995276"/>
          <a:ext cx="101623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A place value grid helps us see the value of each number to compare and order.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Insert the correct symbol &lt; or &gt; between the two numbers.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290455" y="1559912"/>
            <a:ext cx="12105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6 583 218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895136" y="1559912"/>
            <a:ext cx="12105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6 853 153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390094" y="1552073"/>
            <a:ext cx="56938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     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4350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Always start in the largest column.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92066" y="4156364"/>
            <a:ext cx="846714" cy="399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36867" y="4577360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  <a:endParaRPr lang="en-GB" sz="12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01043" y="4156364"/>
            <a:ext cx="0" cy="4191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674758" y="5578846"/>
            <a:ext cx="75780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/>
              <a:t>5 hundred thousands are less than 8 hundred thousands so…</a:t>
            </a:r>
            <a:endParaRPr lang="en-GB" sz="1400" dirty="0"/>
          </a:p>
        </p:txBody>
      </p:sp>
      <p:sp>
        <p:nvSpPr>
          <p:cNvPr id="29" name="Rectangle 28"/>
          <p:cNvSpPr/>
          <p:nvPr/>
        </p:nvSpPr>
        <p:spPr>
          <a:xfrm>
            <a:off x="5490610" y="1613628"/>
            <a:ext cx="2511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&lt;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17964" y="2073804"/>
            <a:ext cx="29564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Is less than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4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567064"/>
              </p:ext>
            </p:extLst>
          </p:nvPr>
        </p:nvGraphicFramePr>
        <p:xfrm>
          <a:off x="1318157" y="2995276"/>
          <a:ext cx="101623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A place value grid helps us see the value of each number to compare and order.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Insert the correct symbol &lt; or &gt; between the two numbers.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290455" y="1559912"/>
            <a:ext cx="12105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2 354 956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895136" y="1559912"/>
            <a:ext cx="12105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2 354 863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390094" y="1552073"/>
            <a:ext cx="56938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     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4350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Always start in the largest column.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92066" y="4156364"/>
            <a:ext cx="846714" cy="399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329695" y="4699676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  <a:endParaRPr lang="en-GB" sz="12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8267500" y="4248924"/>
            <a:ext cx="0" cy="4191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674758" y="5578846"/>
            <a:ext cx="75780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/>
              <a:t>9 hundreds are greater than 8 hundreds so…</a:t>
            </a:r>
            <a:endParaRPr lang="en-GB" sz="1400" dirty="0"/>
          </a:p>
        </p:txBody>
      </p:sp>
      <p:sp>
        <p:nvSpPr>
          <p:cNvPr id="29" name="Rectangle 28"/>
          <p:cNvSpPr/>
          <p:nvPr/>
        </p:nvSpPr>
        <p:spPr>
          <a:xfrm>
            <a:off x="5490610" y="1613628"/>
            <a:ext cx="2511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&gt;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17964" y="2073804"/>
            <a:ext cx="29564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Is greater than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1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608145"/>
              </p:ext>
            </p:extLst>
          </p:nvPr>
        </p:nvGraphicFramePr>
        <p:xfrm>
          <a:off x="1288473" y="2603391"/>
          <a:ext cx="10162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A place value grid helps us see the value of each number to compare and order.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734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 the following numbers in the correct order starting with the largest.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74758" y="146957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2 568 456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49782" y="1469571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2 765 364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78424" y="148045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2 348 631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992792" y="1469571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2 015 364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674758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Always start in the largest column.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2727" y="4846047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  <a:endParaRPr lang="en-GB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155371" y="3526971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1536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2 765 364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1536" y="611698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Largest</a:t>
            </a:r>
            <a:endParaRPr lang="en-GB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55371" y="3167742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84000" y="5595257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2 568 456 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155371" y="3897085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30824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2 348 631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1987632" y="4234542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94120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2 015 364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31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134814"/>
              </p:ext>
            </p:extLst>
          </p:nvPr>
        </p:nvGraphicFramePr>
        <p:xfrm>
          <a:off x="1288473" y="2603391"/>
          <a:ext cx="10162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A place value grid helps us see the value of each number to compare and order.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7430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 the following numbers in the correct order starting with the smallest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74758" y="1469571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4 256 875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49782" y="1469571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4 254 359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78424" y="148045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4 215 356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992792" y="146957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4 225 364 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674758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Always start in the largest column.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2727" y="4846047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  <a:endParaRPr lang="en-GB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80052" y="3897084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1536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4 215 356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1536" y="611698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smallest</a:t>
            </a:r>
            <a:endParaRPr lang="en-GB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7434" y="4267199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84000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4 225 364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187434" y="3526970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30824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4 254 359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073728" y="3167742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94120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4 256 875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95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31" grpId="0"/>
      <p:bldP spid="33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290278"/>
              </p:ext>
            </p:extLst>
          </p:nvPr>
        </p:nvGraphicFramePr>
        <p:xfrm>
          <a:off x="1288473" y="2603391"/>
          <a:ext cx="10162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A place value grid helps us see the value of each number to compare and order.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8473" y="773667"/>
            <a:ext cx="7430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 the following numbers in the correct order starting with the smallest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74758" y="14695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506 356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49782" y="14695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506 254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78424" y="148045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5 065 315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992792" y="14695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506 376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674758" y="4555703"/>
            <a:ext cx="2515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Always start in the largest column.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2727" y="4846047"/>
            <a:ext cx="3231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If you can’t compare we move across column by column until we can </a:t>
            </a:r>
            <a:endParaRPr lang="en-GB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18738" y="3570512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1536" y="559525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506 254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1536" y="611698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smallest</a:t>
            </a:r>
            <a:endParaRPr lang="en-GB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319727" y="3145970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84000" y="559525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506 356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957240" y="4234542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30824" y="5595257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506 376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183871" y="3907970"/>
            <a:ext cx="90133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94120" y="559525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5 065 315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0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4" grpId="0"/>
      <p:bldP spid="31" grpId="0"/>
      <p:bldP spid="33" grpId="0"/>
      <p:bldP spid="3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749</TotalTime>
  <Words>522</Words>
  <Application>Microsoft Office PowerPoint</Application>
  <PresentationFormat>Custom</PresentationFormat>
  <Paragraphs>211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Len</cp:lastModifiedBy>
  <cp:revision>68</cp:revision>
  <dcterms:created xsi:type="dcterms:W3CDTF">2020-03-20T11:22:32Z</dcterms:created>
  <dcterms:modified xsi:type="dcterms:W3CDTF">2020-04-14T14:37:28Z</dcterms:modified>
</cp:coreProperties>
</file>