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Calculation #5 Using </a:t>
            </a:r>
            <a:r>
              <a:rPr lang="en-GB"/>
              <a:t>known facts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475842-5AB9-41D3-A5D9-FB7957602B59}"/>
              </a:ext>
            </a:extLst>
          </p:cNvPr>
          <p:cNvSpPr txBox="1"/>
          <p:nvPr/>
        </p:nvSpPr>
        <p:spPr>
          <a:xfrm>
            <a:off x="967408" y="324678"/>
            <a:ext cx="10641495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If I know 3 x 7 = 21, what else do I know?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98369C7-36A7-489E-9E62-8300B4531519}"/>
              </a:ext>
            </a:extLst>
          </p:cNvPr>
          <p:cNvGraphicFramePr>
            <a:graphicFrameLocks noGrp="1"/>
          </p:cNvGraphicFramePr>
          <p:nvPr/>
        </p:nvGraphicFramePr>
        <p:xfrm>
          <a:off x="1488662" y="4496535"/>
          <a:ext cx="10120242" cy="1678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022">
                  <a:extLst>
                    <a:ext uri="{9D8B030D-6E8A-4147-A177-3AD203B41FA5}">
                      <a16:colId xmlns:a16="http://schemas.microsoft.com/office/drawing/2014/main" val="1654142613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4037592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077686405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62370916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652697121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40468833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685981936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08979855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655879897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521793340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028885463"/>
                    </a:ext>
                  </a:extLst>
                </a:gridCol>
              </a:tblGrid>
              <a:tr h="3659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Hth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254732"/>
                  </a:ext>
                </a:extLst>
              </a:tr>
              <a:tr h="6565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373904"/>
                  </a:ext>
                </a:extLst>
              </a:tr>
              <a:tr h="6565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17556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973F36F-0A98-4E3C-B3B5-1E59DC813ECB}"/>
              </a:ext>
            </a:extLst>
          </p:cNvPr>
          <p:cNvSpPr txBox="1"/>
          <p:nvPr/>
        </p:nvSpPr>
        <p:spPr>
          <a:xfrm>
            <a:off x="4675374" y="2003897"/>
            <a:ext cx="27109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700 x 0.3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583E9A-4702-49A9-B567-885F0F840395}"/>
              </a:ext>
            </a:extLst>
          </p:cNvPr>
          <p:cNvSpPr txBox="1"/>
          <p:nvPr/>
        </p:nvSpPr>
        <p:spPr>
          <a:xfrm>
            <a:off x="4704522" y="1674480"/>
            <a:ext cx="1205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Number A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DF4420-2637-46C7-9761-8CE16AC08E53}"/>
              </a:ext>
            </a:extLst>
          </p:cNvPr>
          <p:cNvSpPr txBox="1"/>
          <p:nvPr/>
        </p:nvSpPr>
        <p:spPr>
          <a:xfrm>
            <a:off x="5945990" y="1674480"/>
            <a:ext cx="1221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Number B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C57ED7-8C33-4881-96C1-C96681C282C6}"/>
              </a:ext>
            </a:extLst>
          </p:cNvPr>
          <p:cNvSpPr txBox="1"/>
          <p:nvPr/>
        </p:nvSpPr>
        <p:spPr>
          <a:xfrm>
            <a:off x="7911548" y="1020417"/>
            <a:ext cx="3935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I’ve labelled each number to make it easier to see.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D07864-216E-4BBE-AE5D-67C793DE6AE3}"/>
              </a:ext>
            </a:extLst>
          </p:cNvPr>
          <p:cNvSpPr txBox="1"/>
          <p:nvPr/>
        </p:nvSpPr>
        <p:spPr>
          <a:xfrm>
            <a:off x="1928192" y="2967335"/>
            <a:ext cx="277633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A is 100 times larger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77FDEC-05A7-43C7-9DFA-A21C16DEC868}"/>
              </a:ext>
            </a:extLst>
          </p:cNvPr>
          <p:cNvSpPr txBox="1"/>
          <p:nvPr/>
        </p:nvSpPr>
        <p:spPr>
          <a:xfrm>
            <a:off x="5544302" y="5611672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C144B5-EB20-4838-9E2B-926FB14DAC21}"/>
              </a:ext>
            </a:extLst>
          </p:cNvPr>
          <p:cNvSpPr txBox="1"/>
          <p:nvPr/>
        </p:nvSpPr>
        <p:spPr>
          <a:xfrm>
            <a:off x="6460930" y="5585168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F05DC9-4A19-4828-A80F-66D69C799EBA}"/>
              </a:ext>
            </a:extLst>
          </p:cNvPr>
          <p:cNvSpPr txBox="1"/>
          <p:nvPr/>
        </p:nvSpPr>
        <p:spPr>
          <a:xfrm>
            <a:off x="7900936" y="2258336"/>
            <a:ext cx="1097695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210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937834-6EB0-486C-85DE-ECAB471D2807}"/>
              </a:ext>
            </a:extLst>
          </p:cNvPr>
          <p:cNvSpPr txBox="1"/>
          <p:nvPr/>
        </p:nvSpPr>
        <p:spPr>
          <a:xfrm>
            <a:off x="5729102" y="2992714"/>
            <a:ext cx="277633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B is 10 times smaller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EE803D-3F09-4723-B809-31F1D6FE7D78}"/>
              </a:ext>
            </a:extLst>
          </p:cNvPr>
          <p:cNvSpPr txBox="1"/>
          <p:nvPr/>
        </p:nvSpPr>
        <p:spPr>
          <a:xfrm>
            <a:off x="9071113" y="2962527"/>
            <a:ext cx="277633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100 times larger then 10 times smaller means I’ve made my answer 10 times larger.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396DCA-5A9B-4421-92EB-4BDE50ABEA84}"/>
              </a:ext>
            </a:extLst>
          </p:cNvPr>
          <p:cNvSpPr txBox="1"/>
          <p:nvPr/>
        </p:nvSpPr>
        <p:spPr>
          <a:xfrm>
            <a:off x="7308726" y="5553028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42903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 animBg="1"/>
      <p:bldP spid="14" grpId="0" animBg="1"/>
      <p:bldP spid="16" grpId="0" animBg="1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8F3EFF-F2A1-4532-9A66-740E25B233DE}"/>
              </a:ext>
            </a:extLst>
          </p:cNvPr>
          <p:cNvSpPr txBox="1"/>
          <p:nvPr/>
        </p:nvSpPr>
        <p:spPr>
          <a:xfrm>
            <a:off x="1126435" y="1205948"/>
            <a:ext cx="10641495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If I know that 3 x 7 = 21, </a:t>
            </a:r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Then there are lots of other facts that I know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B2B07E-F1BE-499B-9E46-CB9FB56AFB23}"/>
              </a:ext>
            </a:extLst>
          </p:cNvPr>
          <p:cNvSpPr txBox="1"/>
          <p:nvPr/>
        </p:nvSpPr>
        <p:spPr>
          <a:xfrm>
            <a:off x="1126434" y="2988365"/>
            <a:ext cx="10641495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Using known facts can help speed up calculations.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E42DB4-94ED-4674-9F08-03E7ED121690}"/>
              </a:ext>
            </a:extLst>
          </p:cNvPr>
          <p:cNvSpPr txBox="1"/>
          <p:nvPr/>
        </p:nvSpPr>
        <p:spPr>
          <a:xfrm>
            <a:off x="1126434" y="3826543"/>
            <a:ext cx="10641495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Using a place value grid can help us.</a:t>
            </a:r>
          </a:p>
        </p:txBody>
      </p:sp>
    </p:spTree>
    <p:extLst>
      <p:ext uri="{BB962C8B-B14F-4D97-AF65-F5344CB8AC3E}">
        <p14:creationId xmlns:p14="http://schemas.microsoft.com/office/powerpoint/2010/main" val="255409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475842-5AB9-41D3-A5D9-FB7957602B59}"/>
              </a:ext>
            </a:extLst>
          </p:cNvPr>
          <p:cNvSpPr txBox="1"/>
          <p:nvPr/>
        </p:nvSpPr>
        <p:spPr>
          <a:xfrm>
            <a:off x="967408" y="324678"/>
            <a:ext cx="10641495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If I know 3 x 7 = 21, what else do I know?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98369C7-36A7-489E-9E62-8300B45315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135969"/>
              </p:ext>
            </p:extLst>
          </p:nvPr>
        </p:nvGraphicFramePr>
        <p:xfrm>
          <a:off x="1488662" y="4496535"/>
          <a:ext cx="10120242" cy="1678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022">
                  <a:extLst>
                    <a:ext uri="{9D8B030D-6E8A-4147-A177-3AD203B41FA5}">
                      <a16:colId xmlns:a16="http://schemas.microsoft.com/office/drawing/2014/main" val="1654142613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4037592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077686405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62370916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652697121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40468833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685981936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08979855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655879897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521793340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028885463"/>
                    </a:ext>
                  </a:extLst>
                </a:gridCol>
              </a:tblGrid>
              <a:tr h="3659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Hth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254732"/>
                  </a:ext>
                </a:extLst>
              </a:tr>
              <a:tr h="6565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373904"/>
                  </a:ext>
                </a:extLst>
              </a:tr>
              <a:tr h="6565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17556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973F36F-0A98-4E3C-B3B5-1E59DC813ECB}"/>
              </a:ext>
            </a:extLst>
          </p:cNvPr>
          <p:cNvSpPr txBox="1"/>
          <p:nvPr/>
        </p:nvSpPr>
        <p:spPr>
          <a:xfrm>
            <a:off x="5036049" y="2043812"/>
            <a:ext cx="25042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30 x 7 =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583E9A-4702-49A9-B567-885F0F840395}"/>
              </a:ext>
            </a:extLst>
          </p:cNvPr>
          <p:cNvSpPr txBox="1"/>
          <p:nvPr/>
        </p:nvSpPr>
        <p:spPr>
          <a:xfrm>
            <a:off x="4704522" y="1674480"/>
            <a:ext cx="1205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Number A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DF4420-2637-46C7-9761-8CE16AC08E53}"/>
              </a:ext>
            </a:extLst>
          </p:cNvPr>
          <p:cNvSpPr txBox="1"/>
          <p:nvPr/>
        </p:nvSpPr>
        <p:spPr>
          <a:xfrm>
            <a:off x="5945990" y="1674480"/>
            <a:ext cx="1221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Number B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C57ED7-8C33-4881-96C1-C96681C282C6}"/>
              </a:ext>
            </a:extLst>
          </p:cNvPr>
          <p:cNvSpPr txBox="1"/>
          <p:nvPr/>
        </p:nvSpPr>
        <p:spPr>
          <a:xfrm>
            <a:off x="7911548" y="1020417"/>
            <a:ext cx="3935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I’ve labelled each number to make it easier to see.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D07864-216E-4BBE-AE5D-67C793DE6AE3}"/>
              </a:ext>
            </a:extLst>
          </p:cNvPr>
          <p:cNvSpPr txBox="1"/>
          <p:nvPr/>
        </p:nvSpPr>
        <p:spPr>
          <a:xfrm>
            <a:off x="1614196" y="2828835"/>
            <a:ext cx="277633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A is ten times larger. </a:t>
            </a:r>
          </a:p>
          <a:p>
            <a:pPr algn="ctr"/>
            <a:r>
              <a:rPr lang="en-GB" dirty="0"/>
              <a:t>So my answer is ten times larger.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77FDEC-05A7-43C7-9DFA-A21C16DEC868}"/>
              </a:ext>
            </a:extLst>
          </p:cNvPr>
          <p:cNvSpPr txBox="1"/>
          <p:nvPr/>
        </p:nvSpPr>
        <p:spPr>
          <a:xfrm>
            <a:off x="5539409" y="5671930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C144B5-EB20-4838-9E2B-926FB14DAC21}"/>
              </a:ext>
            </a:extLst>
          </p:cNvPr>
          <p:cNvSpPr txBox="1"/>
          <p:nvPr/>
        </p:nvSpPr>
        <p:spPr>
          <a:xfrm>
            <a:off x="6365880" y="5671929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812956-1A7D-47E0-80E1-F8CE39501A6C}"/>
              </a:ext>
            </a:extLst>
          </p:cNvPr>
          <p:cNvSpPr txBox="1"/>
          <p:nvPr/>
        </p:nvSpPr>
        <p:spPr>
          <a:xfrm>
            <a:off x="7192351" y="5671928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F05DC9-4A19-4828-A80F-66D69C799EBA}"/>
              </a:ext>
            </a:extLst>
          </p:cNvPr>
          <p:cNvSpPr txBox="1"/>
          <p:nvPr/>
        </p:nvSpPr>
        <p:spPr>
          <a:xfrm>
            <a:off x="7536202" y="2305671"/>
            <a:ext cx="1097695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210</a:t>
            </a:r>
          </a:p>
        </p:txBody>
      </p:sp>
    </p:spTree>
    <p:extLst>
      <p:ext uri="{BB962C8B-B14F-4D97-AF65-F5344CB8AC3E}">
        <p14:creationId xmlns:p14="http://schemas.microsoft.com/office/powerpoint/2010/main" val="397426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475842-5AB9-41D3-A5D9-FB7957602B59}"/>
              </a:ext>
            </a:extLst>
          </p:cNvPr>
          <p:cNvSpPr txBox="1"/>
          <p:nvPr/>
        </p:nvSpPr>
        <p:spPr>
          <a:xfrm>
            <a:off x="967408" y="324678"/>
            <a:ext cx="10641495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If I know 3 x 7 = 21, what else do I know?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98369C7-36A7-489E-9E62-8300B4531519}"/>
              </a:ext>
            </a:extLst>
          </p:cNvPr>
          <p:cNvGraphicFramePr>
            <a:graphicFrameLocks noGrp="1"/>
          </p:cNvGraphicFramePr>
          <p:nvPr/>
        </p:nvGraphicFramePr>
        <p:xfrm>
          <a:off x="1488662" y="4496535"/>
          <a:ext cx="10120242" cy="1678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022">
                  <a:extLst>
                    <a:ext uri="{9D8B030D-6E8A-4147-A177-3AD203B41FA5}">
                      <a16:colId xmlns:a16="http://schemas.microsoft.com/office/drawing/2014/main" val="1654142613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4037592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077686405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62370916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652697121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40468833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685981936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08979855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655879897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521793340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028885463"/>
                    </a:ext>
                  </a:extLst>
                </a:gridCol>
              </a:tblGrid>
              <a:tr h="3659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Hth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254732"/>
                  </a:ext>
                </a:extLst>
              </a:tr>
              <a:tr h="6565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373904"/>
                  </a:ext>
                </a:extLst>
              </a:tr>
              <a:tr h="6565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17556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973F36F-0A98-4E3C-B3B5-1E59DC813ECB}"/>
              </a:ext>
            </a:extLst>
          </p:cNvPr>
          <p:cNvSpPr txBox="1"/>
          <p:nvPr/>
        </p:nvSpPr>
        <p:spPr>
          <a:xfrm>
            <a:off x="5036049" y="2043812"/>
            <a:ext cx="28648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3 x 700 =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583E9A-4702-49A9-B567-885F0F840395}"/>
              </a:ext>
            </a:extLst>
          </p:cNvPr>
          <p:cNvSpPr txBox="1"/>
          <p:nvPr/>
        </p:nvSpPr>
        <p:spPr>
          <a:xfrm>
            <a:off x="4704522" y="1674480"/>
            <a:ext cx="1205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Number A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DF4420-2637-46C7-9761-8CE16AC08E53}"/>
              </a:ext>
            </a:extLst>
          </p:cNvPr>
          <p:cNvSpPr txBox="1"/>
          <p:nvPr/>
        </p:nvSpPr>
        <p:spPr>
          <a:xfrm>
            <a:off x="5945990" y="1674480"/>
            <a:ext cx="1221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Number B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C57ED7-8C33-4881-96C1-C96681C282C6}"/>
              </a:ext>
            </a:extLst>
          </p:cNvPr>
          <p:cNvSpPr txBox="1"/>
          <p:nvPr/>
        </p:nvSpPr>
        <p:spPr>
          <a:xfrm>
            <a:off x="7911548" y="1020417"/>
            <a:ext cx="3935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I’ve labelled each number to make it easier to see.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D07864-216E-4BBE-AE5D-67C793DE6AE3}"/>
              </a:ext>
            </a:extLst>
          </p:cNvPr>
          <p:cNvSpPr txBox="1"/>
          <p:nvPr/>
        </p:nvSpPr>
        <p:spPr>
          <a:xfrm>
            <a:off x="1614196" y="2828835"/>
            <a:ext cx="277633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B is 100 times larger. </a:t>
            </a:r>
          </a:p>
          <a:p>
            <a:pPr algn="ctr"/>
            <a:r>
              <a:rPr lang="en-GB" dirty="0"/>
              <a:t>So my answer is 100 times larger.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77FDEC-05A7-43C7-9DFA-A21C16DEC868}"/>
              </a:ext>
            </a:extLst>
          </p:cNvPr>
          <p:cNvSpPr txBox="1"/>
          <p:nvPr/>
        </p:nvSpPr>
        <p:spPr>
          <a:xfrm>
            <a:off x="4521619" y="5671927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C144B5-EB20-4838-9E2B-926FB14DAC21}"/>
              </a:ext>
            </a:extLst>
          </p:cNvPr>
          <p:cNvSpPr txBox="1"/>
          <p:nvPr/>
        </p:nvSpPr>
        <p:spPr>
          <a:xfrm>
            <a:off x="5506640" y="5671926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812956-1A7D-47E0-80E1-F8CE39501A6C}"/>
              </a:ext>
            </a:extLst>
          </p:cNvPr>
          <p:cNvSpPr txBox="1"/>
          <p:nvPr/>
        </p:nvSpPr>
        <p:spPr>
          <a:xfrm>
            <a:off x="6404860" y="5671926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F05DC9-4A19-4828-A80F-66D69C799EBA}"/>
              </a:ext>
            </a:extLst>
          </p:cNvPr>
          <p:cNvSpPr txBox="1"/>
          <p:nvPr/>
        </p:nvSpPr>
        <p:spPr>
          <a:xfrm>
            <a:off x="7900936" y="2258336"/>
            <a:ext cx="1097695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2100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4E2D97-0EF0-41D1-8C2F-0E5F1E73E869}"/>
              </a:ext>
            </a:extLst>
          </p:cNvPr>
          <p:cNvSpPr txBox="1"/>
          <p:nvPr/>
        </p:nvSpPr>
        <p:spPr>
          <a:xfrm>
            <a:off x="7179663" y="562554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93245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475842-5AB9-41D3-A5D9-FB7957602B59}"/>
              </a:ext>
            </a:extLst>
          </p:cNvPr>
          <p:cNvSpPr txBox="1"/>
          <p:nvPr/>
        </p:nvSpPr>
        <p:spPr>
          <a:xfrm>
            <a:off x="967408" y="324678"/>
            <a:ext cx="10641495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If I know 3 x 7 = 21, what else do I know?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98369C7-36A7-489E-9E62-8300B45315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658083"/>
              </p:ext>
            </p:extLst>
          </p:nvPr>
        </p:nvGraphicFramePr>
        <p:xfrm>
          <a:off x="1488662" y="4496535"/>
          <a:ext cx="10120242" cy="1678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022">
                  <a:extLst>
                    <a:ext uri="{9D8B030D-6E8A-4147-A177-3AD203B41FA5}">
                      <a16:colId xmlns:a16="http://schemas.microsoft.com/office/drawing/2014/main" val="1654142613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4037592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077686405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62370916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652697121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40468833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685981936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08979855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655879897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521793340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028885463"/>
                    </a:ext>
                  </a:extLst>
                </a:gridCol>
              </a:tblGrid>
              <a:tr h="3659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Hth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254732"/>
                  </a:ext>
                </a:extLst>
              </a:tr>
              <a:tr h="6565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373904"/>
                  </a:ext>
                </a:extLst>
              </a:tr>
              <a:tr h="6565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17556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973F36F-0A98-4E3C-B3B5-1E59DC813ECB}"/>
              </a:ext>
            </a:extLst>
          </p:cNvPr>
          <p:cNvSpPr txBox="1"/>
          <p:nvPr/>
        </p:nvSpPr>
        <p:spPr>
          <a:xfrm>
            <a:off x="5036049" y="2043812"/>
            <a:ext cx="26581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3 x 0.7 =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583E9A-4702-49A9-B567-885F0F840395}"/>
              </a:ext>
            </a:extLst>
          </p:cNvPr>
          <p:cNvSpPr txBox="1"/>
          <p:nvPr/>
        </p:nvSpPr>
        <p:spPr>
          <a:xfrm>
            <a:off x="4704522" y="1674480"/>
            <a:ext cx="1205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Number A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DF4420-2637-46C7-9761-8CE16AC08E53}"/>
              </a:ext>
            </a:extLst>
          </p:cNvPr>
          <p:cNvSpPr txBox="1"/>
          <p:nvPr/>
        </p:nvSpPr>
        <p:spPr>
          <a:xfrm>
            <a:off x="5945990" y="1674480"/>
            <a:ext cx="1221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Number B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C57ED7-8C33-4881-96C1-C96681C282C6}"/>
              </a:ext>
            </a:extLst>
          </p:cNvPr>
          <p:cNvSpPr txBox="1"/>
          <p:nvPr/>
        </p:nvSpPr>
        <p:spPr>
          <a:xfrm>
            <a:off x="7911548" y="1020417"/>
            <a:ext cx="3935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I’ve labelled each number to make it easier to see.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D07864-216E-4BBE-AE5D-67C793DE6AE3}"/>
              </a:ext>
            </a:extLst>
          </p:cNvPr>
          <p:cNvSpPr txBox="1"/>
          <p:nvPr/>
        </p:nvSpPr>
        <p:spPr>
          <a:xfrm>
            <a:off x="1928192" y="2967335"/>
            <a:ext cx="2776330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B is 10 times smaller so my answer is 10 times smaller.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77FDEC-05A7-43C7-9DFA-A21C16DEC868}"/>
              </a:ext>
            </a:extLst>
          </p:cNvPr>
          <p:cNvSpPr txBox="1"/>
          <p:nvPr/>
        </p:nvSpPr>
        <p:spPr>
          <a:xfrm>
            <a:off x="7328343" y="5592414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C144B5-EB20-4838-9E2B-926FB14DAC21}"/>
              </a:ext>
            </a:extLst>
          </p:cNvPr>
          <p:cNvSpPr txBox="1"/>
          <p:nvPr/>
        </p:nvSpPr>
        <p:spPr>
          <a:xfrm>
            <a:off x="9177492" y="5592414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F05DC9-4A19-4828-A80F-66D69C799EBA}"/>
              </a:ext>
            </a:extLst>
          </p:cNvPr>
          <p:cNvSpPr txBox="1"/>
          <p:nvPr/>
        </p:nvSpPr>
        <p:spPr>
          <a:xfrm>
            <a:off x="7900936" y="2258336"/>
            <a:ext cx="1097695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2.1</a:t>
            </a:r>
          </a:p>
        </p:txBody>
      </p:sp>
    </p:spTree>
    <p:extLst>
      <p:ext uri="{BB962C8B-B14F-4D97-AF65-F5344CB8AC3E}">
        <p14:creationId xmlns:p14="http://schemas.microsoft.com/office/powerpoint/2010/main" val="7602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475842-5AB9-41D3-A5D9-FB7957602B59}"/>
              </a:ext>
            </a:extLst>
          </p:cNvPr>
          <p:cNvSpPr txBox="1"/>
          <p:nvPr/>
        </p:nvSpPr>
        <p:spPr>
          <a:xfrm>
            <a:off x="967408" y="324678"/>
            <a:ext cx="10641495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If I know 3 x 7 = 21, what else do I know?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98369C7-36A7-489E-9E62-8300B4531519}"/>
              </a:ext>
            </a:extLst>
          </p:cNvPr>
          <p:cNvGraphicFramePr>
            <a:graphicFrameLocks noGrp="1"/>
          </p:cNvGraphicFramePr>
          <p:nvPr/>
        </p:nvGraphicFramePr>
        <p:xfrm>
          <a:off x="1488662" y="4496535"/>
          <a:ext cx="10120242" cy="1678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022">
                  <a:extLst>
                    <a:ext uri="{9D8B030D-6E8A-4147-A177-3AD203B41FA5}">
                      <a16:colId xmlns:a16="http://schemas.microsoft.com/office/drawing/2014/main" val="1654142613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4037592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077686405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62370916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652697121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40468833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685981936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08979855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655879897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521793340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028885463"/>
                    </a:ext>
                  </a:extLst>
                </a:gridCol>
              </a:tblGrid>
              <a:tr h="3659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Hth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254732"/>
                  </a:ext>
                </a:extLst>
              </a:tr>
              <a:tr h="6565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373904"/>
                  </a:ext>
                </a:extLst>
              </a:tr>
              <a:tr h="6565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17556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973F36F-0A98-4E3C-B3B5-1E59DC813ECB}"/>
              </a:ext>
            </a:extLst>
          </p:cNvPr>
          <p:cNvSpPr txBox="1"/>
          <p:nvPr/>
        </p:nvSpPr>
        <p:spPr>
          <a:xfrm>
            <a:off x="4675374" y="2003897"/>
            <a:ext cx="3018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0.03 x 7 =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583E9A-4702-49A9-B567-885F0F840395}"/>
              </a:ext>
            </a:extLst>
          </p:cNvPr>
          <p:cNvSpPr txBox="1"/>
          <p:nvPr/>
        </p:nvSpPr>
        <p:spPr>
          <a:xfrm>
            <a:off x="4704522" y="1674480"/>
            <a:ext cx="1205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Number A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DF4420-2637-46C7-9761-8CE16AC08E53}"/>
              </a:ext>
            </a:extLst>
          </p:cNvPr>
          <p:cNvSpPr txBox="1"/>
          <p:nvPr/>
        </p:nvSpPr>
        <p:spPr>
          <a:xfrm>
            <a:off x="5945990" y="1674480"/>
            <a:ext cx="1221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Number B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C57ED7-8C33-4881-96C1-C96681C282C6}"/>
              </a:ext>
            </a:extLst>
          </p:cNvPr>
          <p:cNvSpPr txBox="1"/>
          <p:nvPr/>
        </p:nvSpPr>
        <p:spPr>
          <a:xfrm>
            <a:off x="7911548" y="1020417"/>
            <a:ext cx="3935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I’ve labelled each number to make it easier to see.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D07864-216E-4BBE-AE5D-67C793DE6AE3}"/>
              </a:ext>
            </a:extLst>
          </p:cNvPr>
          <p:cNvSpPr txBox="1"/>
          <p:nvPr/>
        </p:nvSpPr>
        <p:spPr>
          <a:xfrm>
            <a:off x="1928192" y="2967335"/>
            <a:ext cx="2776330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A is 100 times smaller so my answer is 100 times smaller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77FDEC-05A7-43C7-9DFA-A21C16DEC868}"/>
              </a:ext>
            </a:extLst>
          </p:cNvPr>
          <p:cNvSpPr txBox="1"/>
          <p:nvPr/>
        </p:nvSpPr>
        <p:spPr>
          <a:xfrm>
            <a:off x="9170395" y="5512900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C144B5-EB20-4838-9E2B-926FB14DAC21}"/>
              </a:ext>
            </a:extLst>
          </p:cNvPr>
          <p:cNvSpPr txBox="1"/>
          <p:nvPr/>
        </p:nvSpPr>
        <p:spPr>
          <a:xfrm>
            <a:off x="10065387" y="5512901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F05DC9-4A19-4828-A80F-66D69C799EBA}"/>
              </a:ext>
            </a:extLst>
          </p:cNvPr>
          <p:cNvSpPr txBox="1"/>
          <p:nvPr/>
        </p:nvSpPr>
        <p:spPr>
          <a:xfrm>
            <a:off x="7900936" y="2258336"/>
            <a:ext cx="1097695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0.21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4B0261-390F-408A-B70B-B85D358A061E}"/>
              </a:ext>
            </a:extLst>
          </p:cNvPr>
          <p:cNvSpPr txBox="1"/>
          <p:nvPr/>
        </p:nvSpPr>
        <p:spPr>
          <a:xfrm>
            <a:off x="7362735" y="5588682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9623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475842-5AB9-41D3-A5D9-FB7957602B59}"/>
              </a:ext>
            </a:extLst>
          </p:cNvPr>
          <p:cNvSpPr txBox="1"/>
          <p:nvPr/>
        </p:nvSpPr>
        <p:spPr>
          <a:xfrm>
            <a:off x="967408" y="324678"/>
            <a:ext cx="10641495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If I know 3 x 7 = 21, what else do I know?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98369C7-36A7-489E-9E62-8300B4531519}"/>
              </a:ext>
            </a:extLst>
          </p:cNvPr>
          <p:cNvGraphicFramePr>
            <a:graphicFrameLocks noGrp="1"/>
          </p:cNvGraphicFramePr>
          <p:nvPr/>
        </p:nvGraphicFramePr>
        <p:xfrm>
          <a:off x="1488662" y="4496535"/>
          <a:ext cx="10120242" cy="1678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022">
                  <a:extLst>
                    <a:ext uri="{9D8B030D-6E8A-4147-A177-3AD203B41FA5}">
                      <a16:colId xmlns:a16="http://schemas.microsoft.com/office/drawing/2014/main" val="1654142613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4037592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077686405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62370916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652697121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40468833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685981936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08979855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655879897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521793340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028885463"/>
                    </a:ext>
                  </a:extLst>
                </a:gridCol>
              </a:tblGrid>
              <a:tr h="3659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Hth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254732"/>
                  </a:ext>
                </a:extLst>
              </a:tr>
              <a:tr h="6565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373904"/>
                  </a:ext>
                </a:extLst>
              </a:tr>
              <a:tr h="6565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17556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973F36F-0A98-4E3C-B3B5-1E59DC813ECB}"/>
              </a:ext>
            </a:extLst>
          </p:cNvPr>
          <p:cNvSpPr txBox="1"/>
          <p:nvPr/>
        </p:nvSpPr>
        <p:spPr>
          <a:xfrm>
            <a:off x="4675374" y="2003897"/>
            <a:ext cx="21964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70 x 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583E9A-4702-49A9-B567-885F0F840395}"/>
              </a:ext>
            </a:extLst>
          </p:cNvPr>
          <p:cNvSpPr txBox="1"/>
          <p:nvPr/>
        </p:nvSpPr>
        <p:spPr>
          <a:xfrm>
            <a:off x="4704522" y="1674480"/>
            <a:ext cx="1205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Number A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DF4420-2637-46C7-9761-8CE16AC08E53}"/>
              </a:ext>
            </a:extLst>
          </p:cNvPr>
          <p:cNvSpPr txBox="1"/>
          <p:nvPr/>
        </p:nvSpPr>
        <p:spPr>
          <a:xfrm>
            <a:off x="5945990" y="1674480"/>
            <a:ext cx="1221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Number B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C57ED7-8C33-4881-96C1-C96681C282C6}"/>
              </a:ext>
            </a:extLst>
          </p:cNvPr>
          <p:cNvSpPr txBox="1"/>
          <p:nvPr/>
        </p:nvSpPr>
        <p:spPr>
          <a:xfrm>
            <a:off x="7911548" y="1020417"/>
            <a:ext cx="3935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I’ve labelled each number to make it easier to see.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D07864-216E-4BBE-AE5D-67C793DE6AE3}"/>
              </a:ext>
            </a:extLst>
          </p:cNvPr>
          <p:cNvSpPr txBox="1"/>
          <p:nvPr/>
        </p:nvSpPr>
        <p:spPr>
          <a:xfrm>
            <a:off x="1928192" y="2967335"/>
            <a:ext cx="277633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A is 10 times larger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77FDEC-05A7-43C7-9DFA-A21C16DEC868}"/>
              </a:ext>
            </a:extLst>
          </p:cNvPr>
          <p:cNvSpPr txBox="1"/>
          <p:nvPr/>
        </p:nvSpPr>
        <p:spPr>
          <a:xfrm>
            <a:off x="4492471" y="5552658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C144B5-EB20-4838-9E2B-926FB14DAC21}"/>
              </a:ext>
            </a:extLst>
          </p:cNvPr>
          <p:cNvSpPr txBox="1"/>
          <p:nvPr/>
        </p:nvSpPr>
        <p:spPr>
          <a:xfrm>
            <a:off x="5443185" y="5588682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F05DC9-4A19-4828-A80F-66D69C799EBA}"/>
              </a:ext>
            </a:extLst>
          </p:cNvPr>
          <p:cNvSpPr txBox="1"/>
          <p:nvPr/>
        </p:nvSpPr>
        <p:spPr>
          <a:xfrm>
            <a:off x="7900936" y="2258336"/>
            <a:ext cx="1097695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2100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4B0261-390F-408A-B70B-B85D358A061E}"/>
              </a:ext>
            </a:extLst>
          </p:cNvPr>
          <p:cNvSpPr txBox="1"/>
          <p:nvPr/>
        </p:nvSpPr>
        <p:spPr>
          <a:xfrm>
            <a:off x="7362735" y="5588682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937834-6EB0-486C-85DE-ECAB471D2807}"/>
              </a:ext>
            </a:extLst>
          </p:cNvPr>
          <p:cNvSpPr txBox="1"/>
          <p:nvPr/>
        </p:nvSpPr>
        <p:spPr>
          <a:xfrm>
            <a:off x="5729102" y="2992714"/>
            <a:ext cx="277633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B is 10 times larger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68A08C-EA82-47FF-8164-C587D2E3323B}"/>
              </a:ext>
            </a:extLst>
          </p:cNvPr>
          <p:cNvSpPr txBox="1"/>
          <p:nvPr/>
        </p:nvSpPr>
        <p:spPr>
          <a:xfrm>
            <a:off x="6252937" y="5588681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EE803D-3F09-4723-B809-31F1D6FE7D78}"/>
              </a:ext>
            </a:extLst>
          </p:cNvPr>
          <p:cNvSpPr txBox="1"/>
          <p:nvPr/>
        </p:nvSpPr>
        <p:spPr>
          <a:xfrm>
            <a:off x="9071113" y="2962527"/>
            <a:ext cx="277633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So my answer is 100 times larger. </a:t>
            </a:r>
          </a:p>
        </p:txBody>
      </p:sp>
    </p:spTree>
    <p:extLst>
      <p:ext uri="{BB962C8B-B14F-4D97-AF65-F5344CB8AC3E}">
        <p14:creationId xmlns:p14="http://schemas.microsoft.com/office/powerpoint/2010/main" val="159917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 animBg="1"/>
      <p:bldP spid="13" grpId="0"/>
      <p:bldP spid="14" grpId="0" animBg="1"/>
      <p:bldP spid="15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475842-5AB9-41D3-A5D9-FB7957602B59}"/>
              </a:ext>
            </a:extLst>
          </p:cNvPr>
          <p:cNvSpPr txBox="1"/>
          <p:nvPr/>
        </p:nvSpPr>
        <p:spPr>
          <a:xfrm>
            <a:off x="967408" y="324678"/>
            <a:ext cx="10641495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If I know 3 x 7 = 21, what else do I know?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98369C7-36A7-489E-9E62-8300B4531519}"/>
              </a:ext>
            </a:extLst>
          </p:cNvPr>
          <p:cNvGraphicFramePr>
            <a:graphicFrameLocks noGrp="1"/>
          </p:cNvGraphicFramePr>
          <p:nvPr/>
        </p:nvGraphicFramePr>
        <p:xfrm>
          <a:off x="1488662" y="4496535"/>
          <a:ext cx="10120242" cy="1678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022">
                  <a:extLst>
                    <a:ext uri="{9D8B030D-6E8A-4147-A177-3AD203B41FA5}">
                      <a16:colId xmlns:a16="http://schemas.microsoft.com/office/drawing/2014/main" val="1654142613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4037592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077686405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62370916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652697121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40468833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685981936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08979855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655879897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521793340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028885463"/>
                    </a:ext>
                  </a:extLst>
                </a:gridCol>
              </a:tblGrid>
              <a:tr h="3659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Hth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254732"/>
                  </a:ext>
                </a:extLst>
              </a:tr>
              <a:tr h="6565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373904"/>
                  </a:ext>
                </a:extLst>
              </a:tr>
              <a:tr h="6565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17556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973F36F-0A98-4E3C-B3B5-1E59DC813ECB}"/>
              </a:ext>
            </a:extLst>
          </p:cNvPr>
          <p:cNvSpPr txBox="1"/>
          <p:nvPr/>
        </p:nvSpPr>
        <p:spPr>
          <a:xfrm>
            <a:off x="4675374" y="2003897"/>
            <a:ext cx="25042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0.7 x 0.3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583E9A-4702-49A9-B567-885F0F840395}"/>
              </a:ext>
            </a:extLst>
          </p:cNvPr>
          <p:cNvSpPr txBox="1"/>
          <p:nvPr/>
        </p:nvSpPr>
        <p:spPr>
          <a:xfrm>
            <a:off x="4704522" y="1674480"/>
            <a:ext cx="1205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Number A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DF4420-2637-46C7-9761-8CE16AC08E53}"/>
              </a:ext>
            </a:extLst>
          </p:cNvPr>
          <p:cNvSpPr txBox="1"/>
          <p:nvPr/>
        </p:nvSpPr>
        <p:spPr>
          <a:xfrm>
            <a:off x="5945990" y="1674480"/>
            <a:ext cx="1221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Number B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C57ED7-8C33-4881-96C1-C96681C282C6}"/>
              </a:ext>
            </a:extLst>
          </p:cNvPr>
          <p:cNvSpPr txBox="1"/>
          <p:nvPr/>
        </p:nvSpPr>
        <p:spPr>
          <a:xfrm>
            <a:off x="7911548" y="1020417"/>
            <a:ext cx="3935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I’ve labelled each number to make it easier to see.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D07864-216E-4BBE-AE5D-67C793DE6AE3}"/>
              </a:ext>
            </a:extLst>
          </p:cNvPr>
          <p:cNvSpPr txBox="1"/>
          <p:nvPr/>
        </p:nvSpPr>
        <p:spPr>
          <a:xfrm>
            <a:off x="1928192" y="2967335"/>
            <a:ext cx="277633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A is 10 times smaller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77FDEC-05A7-43C7-9DFA-A21C16DEC868}"/>
              </a:ext>
            </a:extLst>
          </p:cNvPr>
          <p:cNvSpPr txBox="1"/>
          <p:nvPr/>
        </p:nvSpPr>
        <p:spPr>
          <a:xfrm>
            <a:off x="9120013" y="5588680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C144B5-EB20-4838-9E2B-926FB14DAC21}"/>
              </a:ext>
            </a:extLst>
          </p:cNvPr>
          <p:cNvSpPr txBox="1"/>
          <p:nvPr/>
        </p:nvSpPr>
        <p:spPr>
          <a:xfrm>
            <a:off x="10093472" y="5548924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F05DC9-4A19-4828-A80F-66D69C799EBA}"/>
              </a:ext>
            </a:extLst>
          </p:cNvPr>
          <p:cNvSpPr txBox="1"/>
          <p:nvPr/>
        </p:nvSpPr>
        <p:spPr>
          <a:xfrm>
            <a:off x="7900936" y="2258336"/>
            <a:ext cx="1097695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0.21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4B0261-390F-408A-B70B-B85D358A061E}"/>
              </a:ext>
            </a:extLst>
          </p:cNvPr>
          <p:cNvSpPr txBox="1"/>
          <p:nvPr/>
        </p:nvSpPr>
        <p:spPr>
          <a:xfrm>
            <a:off x="7362735" y="5588682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937834-6EB0-486C-85DE-ECAB471D2807}"/>
              </a:ext>
            </a:extLst>
          </p:cNvPr>
          <p:cNvSpPr txBox="1"/>
          <p:nvPr/>
        </p:nvSpPr>
        <p:spPr>
          <a:xfrm>
            <a:off x="5729102" y="2992714"/>
            <a:ext cx="277633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B is 10 times smaller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EE803D-3F09-4723-B809-31F1D6FE7D78}"/>
              </a:ext>
            </a:extLst>
          </p:cNvPr>
          <p:cNvSpPr txBox="1"/>
          <p:nvPr/>
        </p:nvSpPr>
        <p:spPr>
          <a:xfrm>
            <a:off x="9071113" y="2962527"/>
            <a:ext cx="277633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So my answer is 100 times smaller</a:t>
            </a:r>
          </a:p>
        </p:txBody>
      </p:sp>
    </p:spTree>
    <p:extLst>
      <p:ext uri="{BB962C8B-B14F-4D97-AF65-F5344CB8AC3E}">
        <p14:creationId xmlns:p14="http://schemas.microsoft.com/office/powerpoint/2010/main" val="5675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 animBg="1"/>
      <p:bldP spid="13" grpId="0"/>
      <p:bldP spid="14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475842-5AB9-41D3-A5D9-FB7957602B59}"/>
              </a:ext>
            </a:extLst>
          </p:cNvPr>
          <p:cNvSpPr txBox="1"/>
          <p:nvPr/>
        </p:nvSpPr>
        <p:spPr>
          <a:xfrm>
            <a:off x="967408" y="324678"/>
            <a:ext cx="10641495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If I know 3 x 7 = 21, what else do I know?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98369C7-36A7-489E-9E62-8300B4531519}"/>
              </a:ext>
            </a:extLst>
          </p:cNvPr>
          <p:cNvGraphicFramePr>
            <a:graphicFrameLocks noGrp="1"/>
          </p:cNvGraphicFramePr>
          <p:nvPr/>
        </p:nvGraphicFramePr>
        <p:xfrm>
          <a:off x="1488662" y="4496535"/>
          <a:ext cx="10120242" cy="1678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022">
                  <a:extLst>
                    <a:ext uri="{9D8B030D-6E8A-4147-A177-3AD203B41FA5}">
                      <a16:colId xmlns:a16="http://schemas.microsoft.com/office/drawing/2014/main" val="1654142613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4037592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077686405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62370916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652697121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40468833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685981936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089798554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1655879897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3521793340"/>
                    </a:ext>
                  </a:extLst>
                </a:gridCol>
                <a:gridCol w="920022">
                  <a:extLst>
                    <a:ext uri="{9D8B030D-6E8A-4147-A177-3AD203B41FA5}">
                      <a16:colId xmlns:a16="http://schemas.microsoft.com/office/drawing/2014/main" val="4028885463"/>
                    </a:ext>
                  </a:extLst>
                </a:gridCol>
              </a:tblGrid>
              <a:tr h="3659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Hth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254732"/>
                  </a:ext>
                </a:extLst>
              </a:tr>
              <a:tr h="6565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373904"/>
                  </a:ext>
                </a:extLst>
              </a:tr>
              <a:tr h="6565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17556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973F36F-0A98-4E3C-B3B5-1E59DC813ECB}"/>
              </a:ext>
            </a:extLst>
          </p:cNvPr>
          <p:cNvSpPr txBox="1"/>
          <p:nvPr/>
        </p:nvSpPr>
        <p:spPr>
          <a:xfrm>
            <a:off x="4675374" y="2003897"/>
            <a:ext cx="2350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0.7 x 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583E9A-4702-49A9-B567-885F0F840395}"/>
              </a:ext>
            </a:extLst>
          </p:cNvPr>
          <p:cNvSpPr txBox="1"/>
          <p:nvPr/>
        </p:nvSpPr>
        <p:spPr>
          <a:xfrm>
            <a:off x="4704522" y="1674480"/>
            <a:ext cx="1205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Number A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DF4420-2637-46C7-9761-8CE16AC08E53}"/>
              </a:ext>
            </a:extLst>
          </p:cNvPr>
          <p:cNvSpPr txBox="1"/>
          <p:nvPr/>
        </p:nvSpPr>
        <p:spPr>
          <a:xfrm>
            <a:off x="5945990" y="1674480"/>
            <a:ext cx="1221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Number B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C57ED7-8C33-4881-96C1-C96681C282C6}"/>
              </a:ext>
            </a:extLst>
          </p:cNvPr>
          <p:cNvSpPr txBox="1"/>
          <p:nvPr/>
        </p:nvSpPr>
        <p:spPr>
          <a:xfrm>
            <a:off x="7911548" y="1020417"/>
            <a:ext cx="3935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I’ve labelled each number to make it easier to see.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D07864-216E-4BBE-AE5D-67C793DE6AE3}"/>
              </a:ext>
            </a:extLst>
          </p:cNvPr>
          <p:cNvSpPr txBox="1"/>
          <p:nvPr/>
        </p:nvSpPr>
        <p:spPr>
          <a:xfrm>
            <a:off x="1928192" y="2967335"/>
            <a:ext cx="277633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A is 10 times smaller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77FDEC-05A7-43C7-9DFA-A21C16DEC868}"/>
              </a:ext>
            </a:extLst>
          </p:cNvPr>
          <p:cNvSpPr txBox="1"/>
          <p:nvPr/>
        </p:nvSpPr>
        <p:spPr>
          <a:xfrm>
            <a:off x="6373895" y="5651429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C144B5-EB20-4838-9E2B-926FB14DAC21}"/>
              </a:ext>
            </a:extLst>
          </p:cNvPr>
          <p:cNvSpPr txBox="1"/>
          <p:nvPr/>
        </p:nvSpPr>
        <p:spPr>
          <a:xfrm>
            <a:off x="7297264" y="561167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F05DC9-4A19-4828-A80F-66D69C799EBA}"/>
              </a:ext>
            </a:extLst>
          </p:cNvPr>
          <p:cNvSpPr txBox="1"/>
          <p:nvPr/>
        </p:nvSpPr>
        <p:spPr>
          <a:xfrm>
            <a:off x="7900936" y="2258336"/>
            <a:ext cx="1097695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0.21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937834-6EB0-486C-85DE-ECAB471D2807}"/>
              </a:ext>
            </a:extLst>
          </p:cNvPr>
          <p:cNvSpPr txBox="1"/>
          <p:nvPr/>
        </p:nvSpPr>
        <p:spPr>
          <a:xfrm>
            <a:off x="5729102" y="2992714"/>
            <a:ext cx="277633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B is 10 times larger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EE803D-3F09-4723-B809-31F1D6FE7D78}"/>
              </a:ext>
            </a:extLst>
          </p:cNvPr>
          <p:cNvSpPr txBox="1"/>
          <p:nvPr/>
        </p:nvSpPr>
        <p:spPr>
          <a:xfrm>
            <a:off x="9071113" y="2962527"/>
            <a:ext cx="277633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Ten times larger then ten times smaller cancels out. The number stays the same. </a:t>
            </a:r>
          </a:p>
        </p:txBody>
      </p:sp>
    </p:spTree>
    <p:extLst>
      <p:ext uri="{BB962C8B-B14F-4D97-AF65-F5344CB8AC3E}">
        <p14:creationId xmlns:p14="http://schemas.microsoft.com/office/powerpoint/2010/main" val="158644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 animBg="1"/>
      <p:bldP spid="14" grpId="0" animBg="1"/>
      <p:bldP spid="16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1090</TotalTime>
  <Words>609</Words>
  <Application>Microsoft Office PowerPoint</Application>
  <PresentationFormat>Widescreen</PresentationFormat>
  <Paragraphs>207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95</cp:revision>
  <dcterms:created xsi:type="dcterms:W3CDTF">2020-03-20T11:22:32Z</dcterms:created>
  <dcterms:modified xsi:type="dcterms:W3CDTF">2020-04-28T11:06:17Z</dcterms:modified>
</cp:coreProperties>
</file>