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Calculation #3 prime numbers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A77AF1B1-0916-4784-B9AA-E16DE85FD229}"/>
              </a:ext>
            </a:extLst>
          </p:cNvPr>
          <p:cNvSpPr txBox="1">
            <a:spLocks/>
          </p:cNvSpPr>
          <p:nvPr/>
        </p:nvSpPr>
        <p:spPr>
          <a:xfrm>
            <a:off x="4069900" y="272175"/>
            <a:ext cx="4052199" cy="4699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Prime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256EA1-4B15-4F6F-820E-C8D6A33260A0}"/>
              </a:ext>
            </a:extLst>
          </p:cNvPr>
          <p:cNvSpPr txBox="1">
            <a:spLocks/>
          </p:cNvSpPr>
          <p:nvPr/>
        </p:nvSpPr>
        <p:spPr>
          <a:xfrm>
            <a:off x="1320074" y="1643775"/>
            <a:ext cx="10593630" cy="4699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Prime numbers are only divisible by 1 and itself.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2DDDE2D-56C7-4B9B-8346-142AA7F16B30}"/>
              </a:ext>
            </a:extLst>
          </p:cNvPr>
          <p:cNvSpPr txBox="1">
            <a:spLocks/>
          </p:cNvSpPr>
          <p:nvPr/>
        </p:nvSpPr>
        <p:spPr>
          <a:xfrm>
            <a:off x="1320074" y="2959052"/>
            <a:ext cx="10593630" cy="4699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In other words they only have 2 factors – 1 and itself. </a:t>
            </a:r>
          </a:p>
        </p:txBody>
      </p:sp>
    </p:spTree>
    <p:extLst>
      <p:ext uri="{BB962C8B-B14F-4D97-AF65-F5344CB8AC3E}">
        <p14:creationId xmlns:p14="http://schemas.microsoft.com/office/powerpoint/2010/main" val="3282782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0CED318B-D861-4951-B022-765FE53160D2}"/>
              </a:ext>
            </a:extLst>
          </p:cNvPr>
          <p:cNvSpPr txBox="1">
            <a:spLocks/>
          </p:cNvSpPr>
          <p:nvPr/>
        </p:nvSpPr>
        <p:spPr>
          <a:xfrm>
            <a:off x="3566317" y="351688"/>
            <a:ext cx="6412570" cy="4699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Prime numbers up to 100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332A85-D771-41B2-86CB-94C0CF99E7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295" y="1123122"/>
            <a:ext cx="5486400" cy="548640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680997B8-9FD9-4634-ABA6-0CF2E3EEF774}"/>
              </a:ext>
            </a:extLst>
          </p:cNvPr>
          <p:cNvSpPr txBox="1">
            <a:spLocks/>
          </p:cNvSpPr>
          <p:nvPr/>
        </p:nvSpPr>
        <p:spPr>
          <a:xfrm>
            <a:off x="7646503" y="1378732"/>
            <a:ext cx="4273827" cy="4699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Prime numbers up to 10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96990BD-BBA9-4535-AD07-2CFA0344AFA2}"/>
              </a:ext>
            </a:extLst>
          </p:cNvPr>
          <p:cNvSpPr/>
          <p:nvPr/>
        </p:nvSpPr>
        <p:spPr>
          <a:xfrm>
            <a:off x="2464904" y="1229139"/>
            <a:ext cx="450574" cy="4936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24B7900-33F8-422E-BDAE-DFB7A1D91B24}"/>
              </a:ext>
            </a:extLst>
          </p:cNvPr>
          <p:cNvSpPr/>
          <p:nvPr/>
        </p:nvSpPr>
        <p:spPr>
          <a:xfrm>
            <a:off x="2988364" y="1229139"/>
            <a:ext cx="450574" cy="4936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1FD58D5-BCD6-4B9E-A42E-E75B1D807F8B}"/>
              </a:ext>
            </a:extLst>
          </p:cNvPr>
          <p:cNvSpPr/>
          <p:nvPr/>
        </p:nvSpPr>
        <p:spPr>
          <a:xfrm>
            <a:off x="4094921" y="1229138"/>
            <a:ext cx="450574" cy="4936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94CB9CA-D28C-4ECF-A663-3B14102B6EF9}"/>
              </a:ext>
            </a:extLst>
          </p:cNvPr>
          <p:cNvSpPr/>
          <p:nvPr/>
        </p:nvSpPr>
        <p:spPr>
          <a:xfrm>
            <a:off x="5078893" y="1229138"/>
            <a:ext cx="450574" cy="4936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4B5B3B2-3E9B-4F99-A212-9E40242905C3}"/>
              </a:ext>
            </a:extLst>
          </p:cNvPr>
          <p:cNvSpPr txBox="1">
            <a:spLocks/>
          </p:cNvSpPr>
          <p:nvPr/>
        </p:nvSpPr>
        <p:spPr>
          <a:xfrm>
            <a:off x="7646502" y="2170802"/>
            <a:ext cx="4273827" cy="4699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2 is the only even prime number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E1E96F6-0D2A-4E27-8BE9-D2AA764EB28F}"/>
              </a:ext>
            </a:extLst>
          </p:cNvPr>
          <p:cNvSpPr txBox="1">
            <a:spLocks/>
          </p:cNvSpPr>
          <p:nvPr/>
        </p:nvSpPr>
        <p:spPr>
          <a:xfrm>
            <a:off x="7646501" y="2962871"/>
            <a:ext cx="4273827" cy="6549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Now lets rule out columns that we know cannot be prime.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72D64E-E3B4-48A0-82F6-970911F18F41}"/>
              </a:ext>
            </a:extLst>
          </p:cNvPr>
          <p:cNvSpPr/>
          <p:nvPr/>
        </p:nvSpPr>
        <p:spPr>
          <a:xfrm>
            <a:off x="2464904" y="1848680"/>
            <a:ext cx="450574" cy="45786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E070C2-2D36-440B-87BE-1B0121BD9C05}"/>
              </a:ext>
            </a:extLst>
          </p:cNvPr>
          <p:cNvSpPr/>
          <p:nvPr/>
        </p:nvSpPr>
        <p:spPr>
          <a:xfrm>
            <a:off x="3505200" y="1229138"/>
            <a:ext cx="450574" cy="5198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CF343F-29A6-41CC-A29C-753C682A682B}"/>
              </a:ext>
            </a:extLst>
          </p:cNvPr>
          <p:cNvSpPr/>
          <p:nvPr/>
        </p:nvSpPr>
        <p:spPr>
          <a:xfrm>
            <a:off x="4586907" y="1278835"/>
            <a:ext cx="450574" cy="5198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6F247C-EFF4-4E48-A92B-7EAE8FFB88BA}"/>
              </a:ext>
            </a:extLst>
          </p:cNvPr>
          <p:cNvSpPr/>
          <p:nvPr/>
        </p:nvSpPr>
        <p:spPr>
          <a:xfrm>
            <a:off x="5645426" y="1308146"/>
            <a:ext cx="450574" cy="5198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C8AE4C1-8A6B-4E71-9988-1E9C2ED49ECE}"/>
              </a:ext>
            </a:extLst>
          </p:cNvPr>
          <p:cNvSpPr/>
          <p:nvPr/>
        </p:nvSpPr>
        <p:spPr>
          <a:xfrm>
            <a:off x="6740386" y="1278835"/>
            <a:ext cx="450574" cy="5198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64AD8C83-54AE-4E96-93A9-BE6043438C29}"/>
              </a:ext>
            </a:extLst>
          </p:cNvPr>
          <p:cNvSpPr txBox="1">
            <a:spLocks/>
          </p:cNvSpPr>
          <p:nvPr/>
        </p:nvSpPr>
        <p:spPr>
          <a:xfrm>
            <a:off x="7646501" y="3989915"/>
            <a:ext cx="4273827" cy="8848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We can rule out the rest of the even numbers as they are all divisible by at least 2 as well as 1 and itself.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49F5CF-D366-4928-B05C-2FAFF16E92A6}"/>
              </a:ext>
            </a:extLst>
          </p:cNvPr>
          <p:cNvSpPr/>
          <p:nvPr/>
        </p:nvSpPr>
        <p:spPr>
          <a:xfrm>
            <a:off x="4043570" y="1853142"/>
            <a:ext cx="450574" cy="45741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FC68495B-5D07-4046-9313-5CFED1857571}"/>
              </a:ext>
            </a:extLst>
          </p:cNvPr>
          <p:cNvSpPr txBox="1">
            <a:spLocks/>
          </p:cNvSpPr>
          <p:nvPr/>
        </p:nvSpPr>
        <p:spPr>
          <a:xfrm>
            <a:off x="7798905" y="4999383"/>
            <a:ext cx="4273827" cy="8848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We can rule out any number ending with a 5 (after 5) as they are all divisible by 5. </a:t>
            </a:r>
          </a:p>
        </p:txBody>
      </p:sp>
    </p:spTree>
    <p:extLst>
      <p:ext uri="{BB962C8B-B14F-4D97-AF65-F5344CB8AC3E}">
        <p14:creationId xmlns:p14="http://schemas.microsoft.com/office/powerpoint/2010/main" val="72542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0CED318B-D861-4951-B022-765FE53160D2}"/>
              </a:ext>
            </a:extLst>
          </p:cNvPr>
          <p:cNvSpPr txBox="1">
            <a:spLocks/>
          </p:cNvSpPr>
          <p:nvPr/>
        </p:nvSpPr>
        <p:spPr>
          <a:xfrm>
            <a:off x="3566317" y="351688"/>
            <a:ext cx="6412570" cy="4699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Prime numbers up to 100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332A85-D771-41B2-86CB-94C0CF99E7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295" y="1123122"/>
            <a:ext cx="5486400" cy="54864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96990BD-BBA9-4535-AD07-2CFA0344AFA2}"/>
              </a:ext>
            </a:extLst>
          </p:cNvPr>
          <p:cNvSpPr/>
          <p:nvPr/>
        </p:nvSpPr>
        <p:spPr>
          <a:xfrm>
            <a:off x="2464904" y="1229139"/>
            <a:ext cx="450574" cy="4936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24B7900-33F8-422E-BDAE-DFB7A1D91B24}"/>
              </a:ext>
            </a:extLst>
          </p:cNvPr>
          <p:cNvSpPr/>
          <p:nvPr/>
        </p:nvSpPr>
        <p:spPr>
          <a:xfrm>
            <a:off x="2988364" y="1229139"/>
            <a:ext cx="450574" cy="4936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1FD58D5-BCD6-4B9E-A42E-E75B1D807F8B}"/>
              </a:ext>
            </a:extLst>
          </p:cNvPr>
          <p:cNvSpPr/>
          <p:nvPr/>
        </p:nvSpPr>
        <p:spPr>
          <a:xfrm>
            <a:off x="4094921" y="1229138"/>
            <a:ext cx="450574" cy="4936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94CB9CA-D28C-4ECF-A663-3B14102B6EF9}"/>
              </a:ext>
            </a:extLst>
          </p:cNvPr>
          <p:cNvSpPr/>
          <p:nvPr/>
        </p:nvSpPr>
        <p:spPr>
          <a:xfrm>
            <a:off x="5078893" y="1229138"/>
            <a:ext cx="450574" cy="4936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72D64E-E3B4-48A0-82F6-970911F18F41}"/>
              </a:ext>
            </a:extLst>
          </p:cNvPr>
          <p:cNvSpPr/>
          <p:nvPr/>
        </p:nvSpPr>
        <p:spPr>
          <a:xfrm>
            <a:off x="2464904" y="1848680"/>
            <a:ext cx="450574" cy="45786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E070C2-2D36-440B-87BE-1B0121BD9C05}"/>
              </a:ext>
            </a:extLst>
          </p:cNvPr>
          <p:cNvSpPr/>
          <p:nvPr/>
        </p:nvSpPr>
        <p:spPr>
          <a:xfrm>
            <a:off x="3505200" y="1229138"/>
            <a:ext cx="450574" cy="5198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CF343F-29A6-41CC-A29C-753C682A682B}"/>
              </a:ext>
            </a:extLst>
          </p:cNvPr>
          <p:cNvSpPr/>
          <p:nvPr/>
        </p:nvSpPr>
        <p:spPr>
          <a:xfrm>
            <a:off x="4586907" y="1278835"/>
            <a:ext cx="450574" cy="5198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6F247C-EFF4-4E48-A92B-7EAE8FFB88BA}"/>
              </a:ext>
            </a:extLst>
          </p:cNvPr>
          <p:cNvSpPr/>
          <p:nvPr/>
        </p:nvSpPr>
        <p:spPr>
          <a:xfrm>
            <a:off x="5645426" y="1308146"/>
            <a:ext cx="450574" cy="5198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C8AE4C1-8A6B-4E71-9988-1E9C2ED49ECE}"/>
              </a:ext>
            </a:extLst>
          </p:cNvPr>
          <p:cNvSpPr/>
          <p:nvPr/>
        </p:nvSpPr>
        <p:spPr>
          <a:xfrm>
            <a:off x="6740386" y="1278835"/>
            <a:ext cx="450574" cy="5198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49F5CF-D366-4928-B05C-2FAFF16E92A6}"/>
              </a:ext>
            </a:extLst>
          </p:cNvPr>
          <p:cNvSpPr/>
          <p:nvPr/>
        </p:nvSpPr>
        <p:spPr>
          <a:xfrm>
            <a:off x="4043570" y="1853142"/>
            <a:ext cx="450574" cy="45741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11A74C2-E758-427D-B747-495651F2E3AF}"/>
              </a:ext>
            </a:extLst>
          </p:cNvPr>
          <p:cNvSpPr txBox="1">
            <a:spLocks/>
          </p:cNvSpPr>
          <p:nvPr/>
        </p:nvSpPr>
        <p:spPr>
          <a:xfrm>
            <a:off x="7951304" y="1475959"/>
            <a:ext cx="3750365" cy="8848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We are left with just these numbers remaining.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464D13F5-8D8F-4EB9-8DD0-235F29F431BB}"/>
              </a:ext>
            </a:extLst>
          </p:cNvPr>
          <p:cNvSpPr txBox="1">
            <a:spLocks/>
          </p:cNvSpPr>
          <p:nvPr/>
        </p:nvSpPr>
        <p:spPr>
          <a:xfrm>
            <a:off x="8063948" y="2901970"/>
            <a:ext cx="3750365" cy="2716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Go through each option and check. Can you divide it by more than one and itself.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Be careful with the larger numbers – </a:t>
            </a:r>
            <a:r>
              <a:rPr lang="en-GB"/>
              <a:t>don’t assume.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80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1060</TotalTime>
  <Words>152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91</cp:revision>
  <dcterms:created xsi:type="dcterms:W3CDTF">2020-03-20T11:22:32Z</dcterms:created>
  <dcterms:modified xsi:type="dcterms:W3CDTF">2020-04-27T14:30:19Z</dcterms:modified>
</cp:coreProperties>
</file>