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68" r:id="rId4"/>
    <p:sldId id="270" r:id="rId5"/>
    <p:sldId id="258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C5358-D538-46EC-90CF-E5E2EA8D6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7B69C8-89F5-4D14-A0AB-570DFC1B4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EF88E-9F74-43E6-949F-F1BBB3334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B4D4-6898-4AEE-A88F-3FC84E6A7F7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FAB86-DC26-4C4C-9906-9302611C3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C629F-8FD2-48BE-95FB-7EA9C7F4D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7286-71E1-4E60-B1A9-9AD1AB0AA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49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2A1FE-4549-4898-B51C-975F6F02F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DF2178-2C68-4921-A178-30C8EF99C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89A94-3904-4837-91BE-6E7F84659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B4D4-6898-4AEE-A88F-3FC84E6A7F7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80730-8B49-450B-A34F-2FCA72BFE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658F9-74B3-44B3-92DA-0AE800855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7286-71E1-4E60-B1A9-9AD1AB0AA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591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AA7D82-FD51-4349-8442-7C16522CBE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B96D88-5384-42F7-AD84-BB6D313DA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88647-B396-4319-84E6-87268D21F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B4D4-6898-4AEE-A88F-3FC84E6A7F7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A044F-A742-4FD1-9342-644857BC4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02340-4D9A-4C76-B148-3EEB7496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7286-71E1-4E60-B1A9-9AD1AB0AA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87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E52D9-59D9-433E-95EB-282835023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4B6F7-0E78-42CE-AA86-765BB26D5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3137C-F9EA-45D6-9663-285A134B7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B4D4-6898-4AEE-A88F-3FC84E6A7F7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D73E2-5AB5-4AE3-9761-FF652E861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2E519-6D04-498F-B27B-54C10FACD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7286-71E1-4E60-B1A9-9AD1AB0AA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489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3CBE0-F36B-4852-93FD-5FD8DEDB8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F8D25-6E3A-48F4-9870-F2A8CEA5D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22562-5E70-4286-88AF-8A27DB3C2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B4D4-6898-4AEE-A88F-3FC84E6A7F7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1B476-A62E-4D73-9DE7-405034AD8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6452B-5569-40B3-AE2D-357902D2D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7286-71E1-4E60-B1A9-9AD1AB0AA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47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B105-A156-4051-ACC6-F14A7E2A7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B200C-863D-496F-ABF6-E58F57017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B0E4D-ED21-4EE3-B03E-5A2B58A0B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9133F-5B9D-47E2-AA32-9EFA8B31D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B4D4-6898-4AEE-A88F-3FC84E6A7F7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133303-7B27-4D6D-B224-9203687C6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2FBB2-3691-45E9-90BB-FF46A73F5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7286-71E1-4E60-B1A9-9AD1AB0AA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19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3862F-9ADB-4BCC-B673-D0B86ED5D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CC4F1-F02C-4123-8CB7-9502A8960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9FA303-EFAA-434A-814A-D32A392C6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90A400-A7D4-4276-9C2B-F7F8625B7E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86C956-8D53-4E9A-A1D7-F1C3EE6AFE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13EF65-5C88-433E-BBDA-96F645484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B4D4-6898-4AEE-A88F-3FC84E6A7F7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AC4E99-AF6E-4869-87F5-ACB9F9BD2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3A6CB9-814B-447B-95BC-5C91D0C7D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7286-71E1-4E60-B1A9-9AD1AB0AA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98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F2937-C994-42E8-941E-7D4A6679B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D36892-3D8E-4581-8777-5B3E6B3E4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B4D4-6898-4AEE-A88F-3FC84E6A7F7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A92C0-8BE4-474F-832B-A027D3B2A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46299F-AD6D-433A-B7F4-B8938E7DE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7286-71E1-4E60-B1A9-9AD1AB0AA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74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3C1EEC-244B-459E-94FB-B09EDC569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B4D4-6898-4AEE-A88F-3FC84E6A7F7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990502-CA4B-4AF5-80F6-A917B499B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45DF8-7427-4C1C-BA97-809AA6168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7286-71E1-4E60-B1A9-9AD1AB0AA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18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BE6D-829F-4213-B13B-EF187DC58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2C0B9-95F3-491C-8933-0E43B4F33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AE1CD-2829-47C7-A3F5-00CE4034A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A0AF2-C258-4E6B-B7E9-6D08FA62F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B4D4-6898-4AEE-A88F-3FC84E6A7F7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F60AB-D31F-404D-83B9-7395AC125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F32382-2EBA-4DDB-93EF-F9C5F5E3C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7286-71E1-4E60-B1A9-9AD1AB0AA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139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5C1F2-5609-426F-B014-0A5C79A5D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72E643-DE36-49BF-9870-4F8343D73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F50C81-A6EF-48F4-A5CF-092B2A989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E107CB-1D7E-49F5-A908-DBB7E0C33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B4D4-6898-4AEE-A88F-3FC84E6A7F7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31C34-7F6A-4AC2-B9A5-7F21A1EB4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5A84F1-2FE5-432C-96F4-FB332E41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7286-71E1-4E60-B1A9-9AD1AB0AA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0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1EED6D-B65F-41B8-ABB8-3B2806AC6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2F6CF-0EE9-4FC5-9AAC-4708463B9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42A45-2E6A-4124-A6CB-54055013D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9B4D4-6898-4AEE-A88F-3FC84E6A7F7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91C5B-762C-4D96-A905-992DEE3F16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E3120-72E8-4323-BB0B-E89B37CF1B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F7286-71E1-4E60-B1A9-9AD1AB0AA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17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5B842-F39E-4203-A7D4-554EF5892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4010"/>
            <a:ext cx="9144000" cy="117944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GB" dirty="0">
                <a:latin typeface="Arial Rounded MT Bold" panose="020F0704030504030204" pitchFamily="34" charset="0"/>
              </a:rPr>
              <a:t>Home Learning: </a:t>
            </a:r>
            <a:r>
              <a:rPr lang="en-GB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English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1524000" y="1775104"/>
            <a:ext cx="9144000" cy="1179443"/>
          </a:xfrm>
          <a:prstGeom prst="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Thursday: </a:t>
            </a:r>
            <a:r>
              <a:rPr lang="en-GB" dirty="0">
                <a:solidFill>
                  <a:srgbClr val="00B0F0"/>
                </a:solidFill>
                <a:latin typeface="Arial Rounded MT Bold" panose="020F0704030504030204" pitchFamily="34" charset="0"/>
              </a:rPr>
              <a:t>Spelling</a:t>
            </a:r>
            <a:r>
              <a:rPr lang="en-GB" dirty="0">
                <a:solidFill>
                  <a:srgbClr val="7030A0"/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C4478028-CAEB-4A20-8AEC-CA08A02DE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17" y="3374064"/>
            <a:ext cx="3266123" cy="3160195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AC28BE1-7BB2-43EF-BA7A-5C78516F48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390" y="3903454"/>
            <a:ext cx="5261610" cy="263080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FFCCD1-2300-44A8-AE80-0CB39E91077B}"/>
              </a:ext>
            </a:extLst>
          </p:cNvPr>
          <p:cNvSpPr txBox="1"/>
          <p:nvPr/>
        </p:nvSpPr>
        <p:spPr>
          <a:xfrm>
            <a:off x="3863340" y="3644292"/>
            <a:ext cx="28117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 Rounded MT Bold" panose="020F0704030504030204" pitchFamily="34" charset="0"/>
              </a:rPr>
              <a:t>Eighth</a:t>
            </a:r>
          </a:p>
          <a:p>
            <a:pPr algn="ctr"/>
            <a:endParaRPr lang="en-GB" sz="4000" dirty="0">
              <a:latin typeface="Arial Rounded MT Bold" panose="020F0704030504030204" pitchFamily="34" charset="0"/>
            </a:endParaRPr>
          </a:p>
          <a:p>
            <a:pPr algn="ctr"/>
            <a:endParaRPr lang="en-GB" sz="4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4000" dirty="0">
                <a:latin typeface="Arial Rounded MT Bold" panose="020F0704030504030204" pitchFamily="34" charset="0"/>
              </a:rPr>
              <a:t>Neighbour</a:t>
            </a:r>
          </a:p>
        </p:txBody>
      </p:sp>
    </p:spTree>
    <p:extLst>
      <p:ext uri="{BB962C8B-B14F-4D97-AF65-F5344CB8AC3E}">
        <p14:creationId xmlns:p14="http://schemas.microsoft.com/office/powerpoint/2010/main" val="335835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C4478028-CAEB-4A20-8AEC-CA08A02DE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17" y="3374064"/>
            <a:ext cx="3266123" cy="3160195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AC28BE1-7BB2-43EF-BA7A-5C78516F48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390" y="3903454"/>
            <a:ext cx="5261610" cy="263080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FFCCD1-2300-44A8-AE80-0CB39E91077B}"/>
              </a:ext>
            </a:extLst>
          </p:cNvPr>
          <p:cNvSpPr txBox="1"/>
          <p:nvPr/>
        </p:nvSpPr>
        <p:spPr>
          <a:xfrm>
            <a:off x="3863340" y="3644292"/>
            <a:ext cx="28117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 Rounded MT Bold" panose="020F0704030504030204" pitchFamily="34" charset="0"/>
              </a:rPr>
              <a:t>Eighth</a:t>
            </a:r>
          </a:p>
          <a:p>
            <a:pPr algn="ctr"/>
            <a:endParaRPr lang="en-GB" sz="4000" dirty="0">
              <a:latin typeface="Arial Rounded MT Bold" panose="020F0704030504030204" pitchFamily="34" charset="0"/>
            </a:endParaRPr>
          </a:p>
          <a:p>
            <a:pPr algn="ctr"/>
            <a:endParaRPr lang="en-GB" sz="4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4000" dirty="0">
                <a:latin typeface="Arial Rounded MT Bold" panose="020F0704030504030204" pitchFamily="34" charset="0"/>
              </a:rPr>
              <a:t>Neighbour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F4FECA-5EF7-4658-9F44-46B1B319C80A}"/>
              </a:ext>
            </a:extLst>
          </p:cNvPr>
          <p:cNvSpPr/>
          <p:nvPr/>
        </p:nvSpPr>
        <p:spPr>
          <a:xfrm>
            <a:off x="597217" y="845127"/>
            <a:ext cx="110683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Both words have the long /a/ sound but are </a:t>
            </a:r>
            <a:endParaRPr lang="en-GB" sz="4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4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spelt with '</a:t>
            </a:r>
            <a:r>
              <a:rPr lang="en-GB" sz="40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ei</a:t>
            </a:r>
            <a:r>
              <a:rPr lang="en-GB" sz="4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'.</a:t>
            </a:r>
            <a:endParaRPr lang="en-GB" sz="4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004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956847A-3F18-459D-A908-45FE8B64C737}"/>
              </a:ext>
            </a:extLst>
          </p:cNvPr>
          <p:cNvSpPr/>
          <p:nvPr/>
        </p:nvSpPr>
        <p:spPr>
          <a:xfrm>
            <a:off x="144535" y="229672"/>
            <a:ext cx="1204746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How else can the long /a/ sound be formed?</a:t>
            </a:r>
            <a:endParaRPr lang="en-GB" sz="4400" dirty="0">
              <a:latin typeface="Arial Rounded MT Bold" panose="020F07040305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E89A98-FC3C-4C73-A28D-3752E096F6AA}"/>
              </a:ext>
            </a:extLst>
          </p:cNvPr>
          <p:cNvSpPr/>
          <p:nvPr/>
        </p:nvSpPr>
        <p:spPr>
          <a:xfrm>
            <a:off x="296935" y="1325047"/>
            <a:ext cx="585769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Short /a/ = Apple</a:t>
            </a:r>
          </a:p>
          <a:p>
            <a:r>
              <a:rPr lang="en-GB" sz="44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Long /a/ = Neighbour</a:t>
            </a:r>
            <a:endParaRPr lang="en-GB" sz="4400" dirty="0">
              <a:latin typeface="Arial Rounded MT Bold" panose="020F0704030504030204" pitchFamily="34" charset="0"/>
            </a:endParaRPr>
          </a:p>
        </p:txBody>
      </p:sp>
      <p:pic>
        <p:nvPicPr>
          <p:cNvPr id="1026" name="Picture 2" descr="Image result for train">
            <a:extLst>
              <a:ext uri="{FF2B5EF4-FFF2-40B4-BE49-F238E27FC236}">
                <a16:creationId xmlns:a16="http://schemas.microsoft.com/office/drawing/2014/main" id="{127269FF-25C1-4647-A26E-5867AE664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99" y="3428999"/>
            <a:ext cx="3376613" cy="243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nake">
            <a:extLst>
              <a:ext uri="{FF2B5EF4-FFF2-40B4-BE49-F238E27FC236}">
                <a16:creationId xmlns:a16="http://schemas.microsoft.com/office/drawing/2014/main" id="{89DB7BE3-3BBE-4AB0-9A8B-FB08C51C6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40" y="3269290"/>
            <a:ext cx="3676650" cy="226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close up of a persons hand&#10;&#10;Description automatically generated">
            <a:extLst>
              <a:ext uri="{FF2B5EF4-FFF2-40B4-BE49-F238E27FC236}">
                <a16:creationId xmlns:a16="http://schemas.microsoft.com/office/drawing/2014/main" id="{8AD88845-F008-47CF-9EE0-B75A67B604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525" y="3040833"/>
            <a:ext cx="2319339" cy="30860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9F00DD8-5F22-4FD8-A2FE-05A4867D9F37}"/>
              </a:ext>
            </a:extLst>
          </p:cNvPr>
          <p:cNvSpPr/>
          <p:nvPr/>
        </p:nvSpPr>
        <p:spPr>
          <a:xfrm>
            <a:off x="1167333" y="5917302"/>
            <a:ext cx="144661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tr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ai</a:t>
            </a:r>
            <a:r>
              <a:rPr lang="en-GB" sz="44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F02F95-1EE0-43F2-B132-A095EF74961D}"/>
              </a:ext>
            </a:extLst>
          </p:cNvPr>
          <p:cNvSpPr/>
          <p:nvPr/>
        </p:nvSpPr>
        <p:spPr>
          <a:xfrm>
            <a:off x="9970887" y="6088559"/>
            <a:ext cx="14039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pr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347ED5-5489-4579-BB58-6E1C0F81DE16}"/>
              </a:ext>
            </a:extLst>
          </p:cNvPr>
          <p:cNvSpPr/>
          <p:nvPr/>
        </p:nvSpPr>
        <p:spPr>
          <a:xfrm>
            <a:off x="5444960" y="5532953"/>
            <a:ext cx="18046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sn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a</a:t>
            </a:r>
            <a:r>
              <a:rPr lang="en-GB" sz="44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k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30100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956847A-3F18-459D-A908-45FE8B64C737}"/>
              </a:ext>
            </a:extLst>
          </p:cNvPr>
          <p:cNvSpPr/>
          <p:nvPr/>
        </p:nvSpPr>
        <p:spPr>
          <a:xfrm>
            <a:off x="144535" y="229672"/>
            <a:ext cx="1200969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How many words can you think of that have</a:t>
            </a:r>
          </a:p>
          <a:p>
            <a:pPr algn="ctr"/>
            <a:r>
              <a:rPr lang="en-GB" sz="44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a long /a/ sound spelt with “</a:t>
            </a:r>
            <a:r>
              <a:rPr lang="en-GB" sz="4400" dirty="0" err="1">
                <a:solidFill>
                  <a:srgbClr val="000000"/>
                </a:solidFill>
                <a:latin typeface="Arial Rounded MT Bold" panose="020F0704030504030204" pitchFamily="34" charset="0"/>
              </a:rPr>
              <a:t>ei</a:t>
            </a:r>
            <a:r>
              <a:rPr lang="en-GB" sz="44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”?</a:t>
            </a:r>
            <a:endParaRPr lang="en-GB" sz="4400" dirty="0">
              <a:latin typeface="Arial Rounded MT Bold" panose="020F07040305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C5AF4DB-46DE-4A5A-A828-97757ED58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4035" y="1946453"/>
            <a:ext cx="6757821" cy="447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98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356FD1D-4C5D-4E7F-89AD-A00F1BB1E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35" y="143620"/>
            <a:ext cx="7409665" cy="658498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3521722-8122-4D35-B3D2-68543EDDC7B4}"/>
              </a:ext>
            </a:extLst>
          </p:cNvPr>
          <p:cNvSpPr/>
          <p:nvPr/>
        </p:nvSpPr>
        <p:spPr>
          <a:xfrm>
            <a:off x="8091055" y="409781"/>
            <a:ext cx="389061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Some of your Year 5 and 6 words have been mixed in with your “</a:t>
            </a:r>
            <a:r>
              <a:rPr lang="en-GB" sz="4400" dirty="0" err="1">
                <a:solidFill>
                  <a:srgbClr val="000000"/>
                </a:solidFill>
                <a:latin typeface="Arial Rounded MT Bold" panose="020F0704030504030204" pitchFamily="34" charset="0"/>
              </a:rPr>
              <a:t>ei</a:t>
            </a:r>
            <a:r>
              <a:rPr lang="en-GB" sz="44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” spellings. Can you find them all?</a:t>
            </a:r>
            <a:endParaRPr lang="en-GB" sz="4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432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06FFB4-8808-4457-97C2-D826FD6137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89" t="11410" r="19911" b="13553"/>
          <a:stretch/>
        </p:blipFill>
        <p:spPr>
          <a:xfrm>
            <a:off x="201384" y="286236"/>
            <a:ext cx="9035922" cy="63533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3C92F5-3A8F-481A-B031-0D3E7A0841E8}"/>
              </a:ext>
            </a:extLst>
          </p:cNvPr>
          <p:cNvSpPr txBox="1"/>
          <p:nvPr/>
        </p:nvSpPr>
        <p:spPr>
          <a:xfrm>
            <a:off x="9479902" y="286236"/>
            <a:ext cx="251071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000" dirty="0">
                <a:latin typeface="Arial Rounded MT Bold" panose="020F0704030504030204" pitchFamily="34" charset="0"/>
              </a:rPr>
              <a:t>Choose ten spelling words and create your own story using them. Make sure that the word actually fits in the story.</a:t>
            </a:r>
          </a:p>
          <a:p>
            <a:pPr algn="ctr"/>
            <a:endParaRPr lang="en-GB" sz="2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000" dirty="0">
                <a:latin typeface="Arial Rounded MT Bold" panose="020F0704030504030204" pitchFamily="34" charset="0"/>
              </a:rPr>
              <a:t>For example: </a:t>
            </a:r>
          </a:p>
          <a:p>
            <a:pPr algn="ctr"/>
            <a:endParaRPr lang="en-GB" sz="2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“Mr Silvester knew he had to eat at a restaurant soon. He was incapable of buying vegetables and his parents always criticised him for it.”</a:t>
            </a:r>
            <a:endParaRPr lang="en-GB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695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152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Office Theme</vt:lpstr>
      <vt:lpstr>Home Learning: English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Learning: English</dc:title>
  <dc:creator>John-Paul Silvester</dc:creator>
  <cp:lastModifiedBy>John-Paul Silvester</cp:lastModifiedBy>
  <cp:revision>6</cp:revision>
  <dcterms:created xsi:type="dcterms:W3CDTF">2020-04-29T12:44:51Z</dcterms:created>
  <dcterms:modified xsi:type="dcterms:W3CDTF">2020-05-05T15:28:57Z</dcterms:modified>
</cp:coreProperties>
</file>