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588" y="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6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Number and Place Value #6</a:t>
            </a:r>
          </a:p>
          <a:p>
            <a:r>
              <a:rPr lang="en-GB" dirty="0"/>
              <a:t>Negative numbers – problem solving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6AD962-64B4-4E5F-BC13-84137FB0896D}"/>
              </a:ext>
            </a:extLst>
          </p:cNvPr>
          <p:cNvSpPr txBox="1"/>
          <p:nvPr/>
        </p:nvSpPr>
        <p:spPr>
          <a:xfrm>
            <a:off x="967408" y="5844209"/>
            <a:ext cx="577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This session requires the skills from the previous session.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AAE57B-778C-42DC-828F-72FA15C74594}"/>
              </a:ext>
            </a:extLst>
          </p:cNvPr>
          <p:cNvSpPr/>
          <p:nvPr/>
        </p:nvSpPr>
        <p:spPr>
          <a:xfrm>
            <a:off x="3028589" y="400566"/>
            <a:ext cx="63195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The table below shows the temperature in five locations.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EB3F510-F24E-4ACD-8CE9-7D706F03D1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167657"/>
              </p:ext>
            </p:extLst>
          </p:nvPr>
        </p:nvGraphicFramePr>
        <p:xfrm>
          <a:off x="3898348" y="1203960"/>
          <a:ext cx="439530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7652">
                  <a:extLst>
                    <a:ext uri="{9D8B030D-6E8A-4147-A177-3AD203B41FA5}">
                      <a16:colId xmlns:a16="http://schemas.microsoft.com/office/drawing/2014/main" val="1151253164"/>
                    </a:ext>
                  </a:extLst>
                </a:gridCol>
                <a:gridCol w="2197652">
                  <a:extLst>
                    <a:ext uri="{9D8B030D-6E8A-4147-A177-3AD203B41FA5}">
                      <a16:colId xmlns:a16="http://schemas.microsoft.com/office/drawing/2014/main" val="30399267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Location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Temperature ºC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709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Location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-8ºC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972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Location 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5ºC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102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Location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13ºC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512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Location 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-2ºC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878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Location 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23ºC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37909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28413DD-96F9-48CE-B139-B899B37BBEED}"/>
              </a:ext>
            </a:extLst>
          </p:cNvPr>
          <p:cNvSpPr txBox="1"/>
          <p:nvPr/>
        </p:nvSpPr>
        <p:spPr>
          <a:xfrm>
            <a:off x="1116660" y="3843130"/>
            <a:ext cx="3140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Which location is the coldest?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95C1D5-6055-40D8-92DC-F3F684BF4556}"/>
              </a:ext>
            </a:extLst>
          </p:cNvPr>
          <p:cNvSpPr txBox="1"/>
          <p:nvPr/>
        </p:nvSpPr>
        <p:spPr>
          <a:xfrm>
            <a:off x="4383321" y="3904685"/>
            <a:ext cx="7348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</a:rPr>
              <a:t>If we were to put all the numbers on a number line which would be the furthest below 0?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782764-A93D-41AA-AE6D-30EBDDA7BB4E}"/>
              </a:ext>
            </a:extLst>
          </p:cNvPr>
          <p:cNvSpPr txBox="1"/>
          <p:nvPr/>
        </p:nvSpPr>
        <p:spPr>
          <a:xfrm>
            <a:off x="1116660" y="4380370"/>
            <a:ext cx="734833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The coldest location is location A -8 is the lowest value.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54BC2B-37C8-462B-BE82-06C71165AC11}"/>
              </a:ext>
            </a:extLst>
          </p:cNvPr>
          <p:cNvSpPr txBox="1"/>
          <p:nvPr/>
        </p:nvSpPr>
        <p:spPr>
          <a:xfrm>
            <a:off x="1004017" y="4979166"/>
            <a:ext cx="3271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Which location is the warmest?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1A5EB4-0771-47B1-8AB0-363E77CBB613}"/>
              </a:ext>
            </a:extLst>
          </p:cNvPr>
          <p:cNvSpPr txBox="1"/>
          <p:nvPr/>
        </p:nvSpPr>
        <p:spPr>
          <a:xfrm>
            <a:off x="4383321" y="5009943"/>
            <a:ext cx="7348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</a:rPr>
              <a:t>If we were to put all the numbers on a number line which would be highest about 0?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5D2FB9-D6CC-4115-8EBC-7306EE40C5EB}"/>
              </a:ext>
            </a:extLst>
          </p:cNvPr>
          <p:cNvSpPr txBox="1"/>
          <p:nvPr/>
        </p:nvSpPr>
        <p:spPr>
          <a:xfrm>
            <a:off x="1086845" y="5673580"/>
            <a:ext cx="734833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The warmest location is location E 23 is the highest value </a:t>
            </a:r>
          </a:p>
        </p:txBody>
      </p:sp>
    </p:spTree>
    <p:extLst>
      <p:ext uri="{BB962C8B-B14F-4D97-AF65-F5344CB8AC3E}">
        <p14:creationId xmlns:p14="http://schemas.microsoft.com/office/powerpoint/2010/main" val="158439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AAE57B-778C-42DC-828F-72FA15C74594}"/>
              </a:ext>
            </a:extLst>
          </p:cNvPr>
          <p:cNvSpPr/>
          <p:nvPr/>
        </p:nvSpPr>
        <p:spPr>
          <a:xfrm>
            <a:off x="3028589" y="400566"/>
            <a:ext cx="63195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dirty="0"/>
              <a:t>The table below shows the temperature in five locations.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EB3F510-F24E-4ACD-8CE9-7D706F03D1AF}"/>
              </a:ext>
            </a:extLst>
          </p:cNvPr>
          <p:cNvGraphicFramePr>
            <a:graphicFrameLocks noGrp="1"/>
          </p:cNvGraphicFramePr>
          <p:nvPr/>
        </p:nvGraphicFramePr>
        <p:xfrm>
          <a:off x="3898348" y="1203960"/>
          <a:ext cx="439530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7652">
                  <a:extLst>
                    <a:ext uri="{9D8B030D-6E8A-4147-A177-3AD203B41FA5}">
                      <a16:colId xmlns:a16="http://schemas.microsoft.com/office/drawing/2014/main" val="1151253164"/>
                    </a:ext>
                  </a:extLst>
                </a:gridCol>
                <a:gridCol w="2197652">
                  <a:extLst>
                    <a:ext uri="{9D8B030D-6E8A-4147-A177-3AD203B41FA5}">
                      <a16:colId xmlns:a16="http://schemas.microsoft.com/office/drawing/2014/main" val="30399267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Location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Temperature ºC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709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Location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-8ºC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972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Location 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5ºC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102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Location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13ºC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512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Location 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-2ºC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878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Location 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23ºC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37909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28413DD-96F9-48CE-B139-B899B37BBEED}"/>
              </a:ext>
            </a:extLst>
          </p:cNvPr>
          <p:cNvSpPr txBox="1"/>
          <p:nvPr/>
        </p:nvSpPr>
        <p:spPr>
          <a:xfrm>
            <a:off x="1116660" y="3843130"/>
            <a:ext cx="7934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is the difference in temperature between location C and location D.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1A5EB4-0771-47B1-8AB0-363E77CBB613}"/>
              </a:ext>
            </a:extLst>
          </p:cNvPr>
          <p:cNvSpPr txBox="1"/>
          <p:nvPr/>
        </p:nvSpPr>
        <p:spPr>
          <a:xfrm>
            <a:off x="1116660" y="4364982"/>
            <a:ext cx="7348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</a:rPr>
              <a:t>What is the difference between 13ºC and -2ºC. You can use a number line to help you. </a:t>
            </a:r>
          </a:p>
          <a:p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88A94E1-3267-43A9-9E62-5CA9A4FE3C82}"/>
              </a:ext>
            </a:extLst>
          </p:cNvPr>
          <p:cNvSpPr txBox="1"/>
          <p:nvPr/>
        </p:nvSpPr>
        <p:spPr>
          <a:xfrm>
            <a:off x="1116660" y="4856056"/>
            <a:ext cx="734833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The difference is 15ºC</a:t>
            </a:r>
          </a:p>
        </p:txBody>
      </p:sp>
    </p:spTree>
    <p:extLst>
      <p:ext uri="{BB962C8B-B14F-4D97-AF65-F5344CB8AC3E}">
        <p14:creationId xmlns:p14="http://schemas.microsoft.com/office/powerpoint/2010/main" val="221844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FB990D-2000-4C18-B617-C6974C3B87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666" t="25332" r="10415" b="36985"/>
          <a:stretch/>
        </p:blipFill>
        <p:spPr>
          <a:xfrm>
            <a:off x="2598820" y="894345"/>
            <a:ext cx="7716253" cy="468177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4B908D3-8EAB-46B2-8D61-42DBFCFA4B4D}"/>
              </a:ext>
            </a:extLst>
          </p:cNvPr>
          <p:cNvSpPr txBox="1"/>
          <p:nvPr/>
        </p:nvSpPr>
        <p:spPr>
          <a:xfrm>
            <a:off x="3056709" y="2830285"/>
            <a:ext cx="4084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</a:rPr>
              <a:t>We need to find the difference between 5ºC and -4ºC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D4F16B-9A2B-4EEC-AB24-939D75713A43}"/>
              </a:ext>
            </a:extLst>
          </p:cNvPr>
          <p:cNvSpPr txBox="1"/>
          <p:nvPr/>
        </p:nvSpPr>
        <p:spPr>
          <a:xfrm>
            <a:off x="8673738" y="2934790"/>
            <a:ext cx="3918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0916E6-81F5-4B1A-8518-D535FB437740}"/>
              </a:ext>
            </a:extLst>
          </p:cNvPr>
          <p:cNvSpPr txBox="1"/>
          <p:nvPr/>
        </p:nvSpPr>
        <p:spPr>
          <a:xfrm>
            <a:off x="3056709" y="4524102"/>
            <a:ext cx="4084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</a:rPr>
              <a:t>We need to start at 1ºC and subtract 7 ºC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0E77C5-A7E6-4F42-B20C-B1E52E899E37}"/>
              </a:ext>
            </a:extLst>
          </p:cNvPr>
          <p:cNvSpPr txBox="1"/>
          <p:nvPr/>
        </p:nvSpPr>
        <p:spPr>
          <a:xfrm>
            <a:off x="8673738" y="4677990"/>
            <a:ext cx="5399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-6</a:t>
            </a:r>
          </a:p>
        </p:txBody>
      </p:sp>
    </p:spTree>
    <p:extLst>
      <p:ext uri="{BB962C8B-B14F-4D97-AF65-F5344CB8AC3E}">
        <p14:creationId xmlns:p14="http://schemas.microsoft.com/office/powerpoint/2010/main" val="3259667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66FB408-F19E-45B8-8324-20CD1256F2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027" t="33208" r="51447" b="41985"/>
          <a:stretch/>
        </p:blipFill>
        <p:spPr>
          <a:xfrm>
            <a:off x="2646947" y="1187116"/>
            <a:ext cx="8341895" cy="327496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147715D-FC36-464A-8357-32E9E8A2362D}"/>
              </a:ext>
            </a:extLst>
          </p:cNvPr>
          <p:cNvSpPr txBox="1"/>
          <p:nvPr/>
        </p:nvSpPr>
        <p:spPr>
          <a:xfrm>
            <a:off x="6766560" y="1480457"/>
            <a:ext cx="3082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Count on in your hear or use the number line to help you.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8F4674-3EA8-4B2C-8883-D6A4678956A2}"/>
              </a:ext>
            </a:extLst>
          </p:cNvPr>
          <p:cNvSpPr txBox="1"/>
          <p:nvPr/>
        </p:nvSpPr>
        <p:spPr>
          <a:xfrm>
            <a:off x="3391988" y="3627121"/>
            <a:ext cx="822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-12ºC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1291C6-6289-4227-9CF4-4F78DAFDC7E4}"/>
              </a:ext>
            </a:extLst>
          </p:cNvPr>
          <p:cNvSpPr txBox="1"/>
          <p:nvPr/>
        </p:nvSpPr>
        <p:spPr>
          <a:xfrm>
            <a:off x="7741920" y="3618413"/>
            <a:ext cx="822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2ºC</a:t>
            </a:r>
          </a:p>
        </p:txBody>
      </p:sp>
    </p:spTree>
    <p:extLst>
      <p:ext uri="{BB962C8B-B14F-4D97-AF65-F5344CB8AC3E}">
        <p14:creationId xmlns:p14="http://schemas.microsoft.com/office/powerpoint/2010/main" val="242072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F046C42-345E-46B4-8325-F1D9101300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894" t="29230" r="23289" b="9922"/>
          <a:stretch/>
        </p:blipFill>
        <p:spPr>
          <a:xfrm>
            <a:off x="2310063" y="721895"/>
            <a:ext cx="6416842" cy="565552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F17E252-9E78-4646-9794-DCA8D88473D4}"/>
              </a:ext>
            </a:extLst>
          </p:cNvPr>
          <p:cNvSpPr txBox="1"/>
          <p:nvPr/>
        </p:nvSpPr>
        <p:spPr>
          <a:xfrm>
            <a:off x="8017844" y="721895"/>
            <a:ext cx="3082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</a:rPr>
              <a:t>Read each scale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EF9EA8-E3FE-4A4D-811D-FCF49EE87726}"/>
              </a:ext>
            </a:extLst>
          </p:cNvPr>
          <p:cNvSpPr txBox="1"/>
          <p:nvPr/>
        </p:nvSpPr>
        <p:spPr>
          <a:xfrm>
            <a:off x="6359778" y="2504173"/>
            <a:ext cx="822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-5ºC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7E8DE6-148C-4810-BF5E-07376B39D472}"/>
              </a:ext>
            </a:extLst>
          </p:cNvPr>
          <p:cNvSpPr txBox="1"/>
          <p:nvPr/>
        </p:nvSpPr>
        <p:spPr>
          <a:xfrm>
            <a:off x="2654051" y="3549656"/>
            <a:ext cx="822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13ºC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F27166-FD94-499B-8B6E-27DD3AEE1724}"/>
              </a:ext>
            </a:extLst>
          </p:cNvPr>
          <p:cNvSpPr txBox="1"/>
          <p:nvPr/>
        </p:nvSpPr>
        <p:spPr>
          <a:xfrm>
            <a:off x="8662737" y="2211785"/>
            <a:ext cx="30828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FF0000"/>
                </a:solidFill>
              </a:rPr>
              <a:t>Find the difference between -5 and 13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955015-42F7-41EB-A550-43FD219F2049}"/>
              </a:ext>
            </a:extLst>
          </p:cNvPr>
          <p:cNvSpPr txBox="1"/>
          <p:nvPr/>
        </p:nvSpPr>
        <p:spPr>
          <a:xfrm>
            <a:off x="10411326" y="5423311"/>
            <a:ext cx="1512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18ºC</a:t>
            </a:r>
          </a:p>
        </p:txBody>
      </p:sp>
    </p:spTree>
    <p:extLst>
      <p:ext uri="{BB962C8B-B14F-4D97-AF65-F5344CB8AC3E}">
        <p14:creationId xmlns:p14="http://schemas.microsoft.com/office/powerpoint/2010/main" val="369641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D49F3BB-0273-484D-AEC4-59A7E8D1D4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158" t="38590" r="5263" b="9923"/>
          <a:stretch/>
        </p:blipFill>
        <p:spPr>
          <a:xfrm>
            <a:off x="1764633" y="786064"/>
            <a:ext cx="9751410" cy="498909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E9F242D-3753-443A-B642-EB817E7B8553}"/>
              </a:ext>
            </a:extLst>
          </p:cNvPr>
          <p:cNvSpPr txBox="1"/>
          <p:nvPr/>
        </p:nvSpPr>
        <p:spPr>
          <a:xfrm>
            <a:off x="6416842" y="1203158"/>
            <a:ext cx="5302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Use a number line to find the difference between 20 and -30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9A1CC2-5278-45E6-B5B4-E7A1BD5B836F}"/>
              </a:ext>
            </a:extLst>
          </p:cNvPr>
          <p:cNvSpPr txBox="1"/>
          <p:nvPr/>
        </p:nvSpPr>
        <p:spPr>
          <a:xfrm>
            <a:off x="7652084" y="4685346"/>
            <a:ext cx="7264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50</a:t>
            </a:r>
          </a:p>
        </p:txBody>
      </p:sp>
    </p:spTree>
    <p:extLst>
      <p:ext uri="{BB962C8B-B14F-4D97-AF65-F5344CB8AC3E}">
        <p14:creationId xmlns:p14="http://schemas.microsoft.com/office/powerpoint/2010/main" val="307966944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1000</TotalTime>
  <Words>266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Year 6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83</cp:revision>
  <dcterms:created xsi:type="dcterms:W3CDTF">2020-03-20T11:22:32Z</dcterms:created>
  <dcterms:modified xsi:type="dcterms:W3CDTF">2020-04-20T15:15:06Z</dcterms:modified>
</cp:coreProperties>
</file>