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588" y="3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6 Revision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Calculation #1</a:t>
            </a:r>
          </a:p>
          <a:p>
            <a:r>
              <a:rPr lang="en-GB" dirty="0"/>
              <a:t>Common factors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032847D-33C4-4862-9BFF-97BFD80048DA}"/>
              </a:ext>
            </a:extLst>
          </p:cNvPr>
          <p:cNvSpPr txBox="1"/>
          <p:nvPr/>
        </p:nvSpPr>
        <p:spPr>
          <a:xfrm>
            <a:off x="1572126" y="320841"/>
            <a:ext cx="9609221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Find the common factors of 12 and 16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6FCDCDB-B371-47D6-A61B-D167466FF4C0}"/>
              </a:ext>
            </a:extLst>
          </p:cNvPr>
          <p:cNvSpPr txBox="1"/>
          <p:nvPr/>
        </p:nvSpPr>
        <p:spPr>
          <a:xfrm>
            <a:off x="1748589" y="1507957"/>
            <a:ext cx="94327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To do the we need to understand  two things.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8DF8F7-F7EF-460E-BB5F-3B6265F69256}"/>
              </a:ext>
            </a:extLst>
          </p:cNvPr>
          <p:cNvSpPr txBox="1"/>
          <p:nvPr/>
        </p:nvSpPr>
        <p:spPr>
          <a:xfrm>
            <a:off x="1572126" y="2799346"/>
            <a:ext cx="94327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Factors are the numbers you can multiply to get a given value. 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980E41D-9176-4B0F-A559-F5573C0AB5D9}"/>
              </a:ext>
            </a:extLst>
          </p:cNvPr>
          <p:cNvSpPr txBox="1"/>
          <p:nvPr/>
        </p:nvSpPr>
        <p:spPr>
          <a:xfrm>
            <a:off x="1572126" y="3971253"/>
            <a:ext cx="94327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Common factors are the numbers you can times to make more than one given value. </a:t>
            </a:r>
          </a:p>
        </p:txBody>
      </p:sp>
    </p:spTree>
    <p:extLst>
      <p:ext uri="{BB962C8B-B14F-4D97-AF65-F5344CB8AC3E}">
        <p14:creationId xmlns:p14="http://schemas.microsoft.com/office/powerpoint/2010/main" val="2756499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032847D-33C4-4862-9BFF-97BFD80048DA}"/>
              </a:ext>
            </a:extLst>
          </p:cNvPr>
          <p:cNvSpPr txBox="1"/>
          <p:nvPr/>
        </p:nvSpPr>
        <p:spPr>
          <a:xfrm>
            <a:off x="1572126" y="320841"/>
            <a:ext cx="9609221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Find the common factors of 12 and 16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6FCDCDB-B371-47D6-A61B-D167466FF4C0}"/>
              </a:ext>
            </a:extLst>
          </p:cNvPr>
          <p:cNvSpPr txBox="1"/>
          <p:nvPr/>
        </p:nvSpPr>
        <p:spPr>
          <a:xfrm>
            <a:off x="1660357" y="1092638"/>
            <a:ext cx="94327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First we need to write the factors of each value.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E0129A-7D3D-459D-9435-EE46FA17D60F}"/>
              </a:ext>
            </a:extLst>
          </p:cNvPr>
          <p:cNvSpPr txBox="1"/>
          <p:nvPr/>
        </p:nvSpPr>
        <p:spPr>
          <a:xfrm>
            <a:off x="1660357" y="1697014"/>
            <a:ext cx="2646949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Factors of 12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6DE653-75FA-45CA-9BAE-02F8693D314E}"/>
              </a:ext>
            </a:extLst>
          </p:cNvPr>
          <p:cNvSpPr txBox="1"/>
          <p:nvPr/>
        </p:nvSpPr>
        <p:spPr>
          <a:xfrm>
            <a:off x="1697371" y="2204012"/>
            <a:ext cx="2646949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1 x 12</a:t>
            </a:r>
          </a:p>
          <a:p>
            <a:pPr algn="ctr"/>
            <a:r>
              <a:rPr lang="en-GB" sz="2400" dirty="0"/>
              <a:t>2 x 6 </a:t>
            </a:r>
          </a:p>
          <a:p>
            <a:pPr algn="ctr"/>
            <a:r>
              <a:rPr lang="en-GB" sz="2400" dirty="0"/>
              <a:t>3 x 4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008ABBF-3C4F-41AE-B216-C10333B59DD0}"/>
              </a:ext>
            </a:extLst>
          </p:cNvPr>
          <p:cNvSpPr txBox="1"/>
          <p:nvPr/>
        </p:nvSpPr>
        <p:spPr>
          <a:xfrm>
            <a:off x="7884694" y="1648246"/>
            <a:ext cx="2646949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Factors of 16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42B6DEF-CC4D-4450-AB22-8DFD28D825B6}"/>
              </a:ext>
            </a:extLst>
          </p:cNvPr>
          <p:cNvSpPr txBox="1"/>
          <p:nvPr/>
        </p:nvSpPr>
        <p:spPr>
          <a:xfrm>
            <a:off x="7884693" y="2156961"/>
            <a:ext cx="2646949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1 x 16</a:t>
            </a:r>
          </a:p>
          <a:p>
            <a:pPr algn="ctr"/>
            <a:r>
              <a:rPr lang="en-GB" sz="2400" dirty="0"/>
              <a:t>2 x 8</a:t>
            </a:r>
          </a:p>
          <a:p>
            <a:pPr algn="ctr"/>
            <a:r>
              <a:rPr lang="en-GB" sz="2400" dirty="0"/>
              <a:t>4 x 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72CD795-3249-4B4C-A686-D67C6D585233}"/>
              </a:ext>
            </a:extLst>
          </p:cNvPr>
          <p:cNvSpPr txBox="1"/>
          <p:nvPr/>
        </p:nvSpPr>
        <p:spPr>
          <a:xfrm>
            <a:off x="1443788" y="3618099"/>
            <a:ext cx="3859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We can write these in numerical order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C50FA6C-9E6B-407F-8D12-0B248A5AA87A}"/>
              </a:ext>
            </a:extLst>
          </p:cNvPr>
          <p:cNvSpPr txBox="1"/>
          <p:nvPr/>
        </p:nvSpPr>
        <p:spPr>
          <a:xfrm>
            <a:off x="1427746" y="4222475"/>
            <a:ext cx="9897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Factors of 12: 1, 2, 3, 4, 6, 12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F69252A-3C2C-46A7-B558-BFC6D2BE1275}"/>
              </a:ext>
            </a:extLst>
          </p:cNvPr>
          <p:cNvSpPr txBox="1"/>
          <p:nvPr/>
        </p:nvSpPr>
        <p:spPr>
          <a:xfrm>
            <a:off x="1443788" y="4812138"/>
            <a:ext cx="9897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Factors of 16: 1, 2, 4, 8, 16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10F4372-FE29-4673-9350-EF21ADC263B7}"/>
              </a:ext>
            </a:extLst>
          </p:cNvPr>
          <p:cNvSpPr txBox="1"/>
          <p:nvPr/>
        </p:nvSpPr>
        <p:spPr>
          <a:xfrm>
            <a:off x="7321380" y="4425275"/>
            <a:ext cx="3258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Common factors appear in both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800072B-6AC9-42B5-9DA5-4CD8D04C65B7}"/>
              </a:ext>
            </a:extLst>
          </p:cNvPr>
          <p:cNvSpPr/>
          <p:nvPr/>
        </p:nvSpPr>
        <p:spPr>
          <a:xfrm>
            <a:off x="3648032" y="4269526"/>
            <a:ext cx="484354" cy="5232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E544ABA-3186-4AC9-B695-77A21C9E6A1B}"/>
              </a:ext>
            </a:extLst>
          </p:cNvPr>
          <p:cNvSpPr/>
          <p:nvPr/>
        </p:nvSpPr>
        <p:spPr>
          <a:xfrm>
            <a:off x="3648032" y="4772847"/>
            <a:ext cx="484354" cy="5232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F3AAA79-AEDE-4DE1-9457-9DFB014EA640}"/>
              </a:ext>
            </a:extLst>
          </p:cNvPr>
          <p:cNvSpPr/>
          <p:nvPr/>
        </p:nvSpPr>
        <p:spPr>
          <a:xfrm>
            <a:off x="3890209" y="4230235"/>
            <a:ext cx="484354" cy="5232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46C20E04-FB9E-46D8-BFD2-F2B1F3CC2BC9}"/>
              </a:ext>
            </a:extLst>
          </p:cNvPr>
          <p:cNvSpPr/>
          <p:nvPr/>
        </p:nvSpPr>
        <p:spPr>
          <a:xfrm>
            <a:off x="3890209" y="4790378"/>
            <a:ext cx="484354" cy="5232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288EE61-33D4-4912-9186-6CF1C1FA3A0F}"/>
              </a:ext>
            </a:extLst>
          </p:cNvPr>
          <p:cNvSpPr/>
          <p:nvPr/>
        </p:nvSpPr>
        <p:spPr>
          <a:xfrm>
            <a:off x="4804131" y="4214715"/>
            <a:ext cx="484354" cy="5232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8AA8A9D0-5BEA-4285-AAC8-42A68B8C36DA}"/>
              </a:ext>
            </a:extLst>
          </p:cNvPr>
          <p:cNvSpPr/>
          <p:nvPr/>
        </p:nvSpPr>
        <p:spPr>
          <a:xfrm>
            <a:off x="4374563" y="4823870"/>
            <a:ext cx="484354" cy="5232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8270B44-C80D-4167-9277-E2F1FB7F0519}"/>
              </a:ext>
            </a:extLst>
          </p:cNvPr>
          <p:cNvSpPr txBox="1"/>
          <p:nvPr/>
        </p:nvSpPr>
        <p:spPr>
          <a:xfrm>
            <a:off x="2837929" y="5887847"/>
            <a:ext cx="7124218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7030A0"/>
                </a:solidFill>
              </a:rPr>
              <a:t>Common factors are 1, 2 and 4</a:t>
            </a:r>
          </a:p>
        </p:txBody>
      </p:sp>
    </p:spTree>
    <p:extLst>
      <p:ext uri="{BB962C8B-B14F-4D97-AF65-F5344CB8AC3E}">
        <p14:creationId xmlns:p14="http://schemas.microsoft.com/office/powerpoint/2010/main" val="645589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 animBg="1"/>
      <p:bldP spid="8" grpId="0"/>
      <p:bldP spid="9" grpId="0" animBg="1"/>
      <p:bldP spid="10" grpId="0"/>
      <p:bldP spid="11" grpId="0"/>
      <p:bldP spid="12" grpId="0"/>
      <p:bldP spid="13" grpId="0"/>
      <p:bldP spid="14" grpId="0" animBg="1"/>
      <p:bldP spid="15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032847D-33C4-4862-9BFF-97BFD80048DA}"/>
              </a:ext>
            </a:extLst>
          </p:cNvPr>
          <p:cNvSpPr txBox="1"/>
          <p:nvPr/>
        </p:nvSpPr>
        <p:spPr>
          <a:xfrm>
            <a:off x="1572126" y="320841"/>
            <a:ext cx="9609221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Find the common factors of 30 and 20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6FCDCDB-B371-47D6-A61B-D167466FF4C0}"/>
              </a:ext>
            </a:extLst>
          </p:cNvPr>
          <p:cNvSpPr txBox="1"/>
          <p:nvPr/>
        </p:nvSpPr>
        <p:spPr>
          <a:xfrm>
            <a:off x="1660357" y="1092638"/>
            <a:ext cx="94327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First we need to write the factors of each value.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E0129A-7D3D-459D-9435-EE46FA17D60F}"/>
              </a:ext>
            </a:extLst>
          </p:cNvPr>
          <p:cNvSpPr txBox="1"/>
          <p:nvPr/>
        </p:nvSpPr>
        <p:spPr>
          <a:xfrm>
            <a:off x="1660357" y="1697014"/>
            <a:ext cx="2646949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Factors of 30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6DE653-75FA-45CA-9BAE-02F8693D314E}"/>
              </a:ext>
            </a:extLst>
          </p:cNvPr>
          <p:cNvSpPr txBox="1"/>
          <p:nvPr/>
        </p:nvSpPr>
        <p:spPr>
          <a:xfrm>
            <a:off x="1697371" y="2204012"/>
            <a:ext cx="2646949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1 x 30 </a:t>
            </a:r>
          </a:p>
          <a:p>
            <a:pPr algn="ctr"/>
            <a:r>
              <a:rPr lang="en-GB" dirty="0"/>
              <a:t>2 x 15</a:t>
            </a:r>
          </a:p>
          <a:p>
            <a:pPr algn="ctr"/>
            <a:r>
              <a:rPr lang="en-GB" dirty="0"/>
              <a:t>3 x 10</a:t>
            </a:r>
          </a:p>
          <a:p>
            <a:pPr algn="ctr"/>
            <a:r>
              <a:rPr lang="en-GB" dirty="0"/>
              <a:t>5 x 6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008ABBF-3C4F-41AE-B216-C10333B59DD0}"/>
              </a:ext>
            </a:extLst>
          </p:cNvPr>
          <p:cNvSpPr txBox="1"/>
          <p:nvPr/>
        </p:nvSpPr>
        <p:spPr>
          <a:xfrm>
            <a:off x="7884694" y="1648246"/>
            <a:ext cx="2646949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Factors of 20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42B6DEF-CC4D-4450-AB22-8DFD28D825B6}"/>
              </a:ext>
            </a:extLst>
          </p:cNvPr>
          <p:cNvSpPr txBox="1"/>
          <p:nvPr/>
        </p:nvSpPr>
        <p:spPr>
          <a:xfrm>
            <a:off x="7884693" y="2156961"/>
            <a:ext cx="2646949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1 x 20</a:t>
            </a:r>
          </a:p>
          <a:p>
            <a:pPr algn="ctr"/>
            <a:r>
              <a:rPr lang="en-GB" sz="2400" dirty="0"/>
              <a:t>2 x 10</a:t>
            </a:r>
          </a:p>
          <a:p>
            <a:pPr algn="ctr"/>
            <a:r>
              <a:rPr lang="en-GB" sz="2400" dirty="0"/>
              <a:t>4 x 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72CD795-3249-4B4C-A686-D67C6D585233}"/>
              </a:ext>
            </a:extLst>
          </p:cNvPr>
          <p:cNvSpPr txBox="1"/>
          <p:nvPr/>
        </p:nvSpPr>
        <p:spPr>
          <a:xfrm>
            <a:off x="1443788" y="3618099"/>
            <a:ext cx="3859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We can write these in numerical order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C50FA6C-9E6B-407F-8D12-0B248A5AA87A}"/>
              </a:ext>
            </a:extLst>
          </p:cNvPr>
          <p:cNvSpPr txBox="1"/>
          <p:nvPr/>
        </p:nvSpPr>
        <p:spPr>
          <a:xfrm>
            <a:off x="1572126" y="4237895"/>
            <a:ext cx="9897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Factors of 30: 1, 2, 3, 5, 6, 10, 15, 30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F69252A-3C2C-46A7-B558-BFC6D2BE1275}"/>
              </a:ext>
            </a:extLst>
          </p:cNvPr>
          <p:cNvSpPr txBox="1"/>
          <p:nvPr/>
        </p:nvSpPr>
        <p:spPr>
          <a:xfrm>
            <a:off x="1443788" y="4812138"/>
            <a:ext cx="9897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Factors of 20: 1, 2, 4, 5, 10, 20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10F4372-FE29-4673-9350-EF21ADC263B7}"/>
              </a:ext>
            </a:extLst>
          </p:cNvPr>
          <p:cNvSpPr txBox="1"/>
          <p:nvPr/>
        </p:nvSpPr>
        <p:spPr>
          <a:xfrm>
            <a:off x="7321380" y="4425275"/>
            <a:ext cx="3258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Common factors appear in both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800072B-6AC9-42B5-9DA5-4CD8D04C65B7}"/>
              </a:ext>
            </a:extLst>
          </p:cNvPr>
          <p:cNvSpPr/>
          <p:nvPr/>
        </p:nvSpPr>
        <p:spPr>
          <a:xfrm>
            <a:off x="3720222" y="4225037"/>
            <a:ext cx="484354" cy="5232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8270B44-C80D-4167-9277-E2F1FB7F0519}"/>
              </a:ext>
            </a:extLst>
          </p:cNvPr>
          <p:cNvSpPr txBox="1"/>
          <p:nvPr/>
        </p:nvSpPr>
        <p:spPr>
          <a:xfrm>
            <a:off x="2837929" y="5887847"/>
            <a:ext cx="7124218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7030A0"/>
                </a:solidFill>
              </a:rPr>
              <a:t>Common factors are 1, 2 and 4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2F7A0600-EE03-40E5-AFD7-ACE3348CE164}"/>
              </a:ext>
            </a:extLst>
          </p:cNvPr>
          <p:cNvSpPr/>
          <p:nvPr/>
        </p:nvSpPr>
        <p:spPr>
          <a:xfrm>
            <a:off x="3575842" y="4762382"/>
            <a:ext cx="484354" cy="5232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F8D46944-229F-4EA3-9807-B63E5B8F59C3}"/>
              </a:ext>
            </a:extLst>
          </p:cNvPr>
          <p:cNvSpPr/>
          <p:nvPr/>
        </p:nvSpPr>
        <p:spPr>
          <a:xfrm>
            <a:off x="4021169" y="4249915"/>
            <a:ext cx="484354" cy="5232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4B9E6E2-CEDE-418D-B4C0-F9E2B98A02F0}"/>
              </a:ext>
            </a:extLst>
          </p:cNvPr>
          <p:cNvSpPr/>
          <p:nvPr/>
        </p:nvSpPr>
        <p:spPr>
          <a:xfrm>
            <a:off x="3923372" y="4762382"/>
            <a:ext cx="484354" cy="5232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FB5D7C3-528C-487E-A8B1-27F743540733}"/>
              </a:ext>
            </a:extLst>
          </p:cNvPr>
          <p:cNvSpPr/>
          <p:nvPr/>
        </p:nvSpPr>
        <p:spPr>
          <a:xfrm>
            <a:off x="4870621" y="4249915"/>
            <a:ext cx="484354" cy="5232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73400808-D507-484D-8B0E-7AB64B0F780D}"/>
              </a:ext>
            </a:extLst>
          </p:cNvPr>
          <p:cNvSpPr/>
          <p:nvPr/>
        </p:nvSpPr>
        <p:spPr>
          <a:xfrm>
            <a:off x="4755256" y="4774953"/>
            <a:ext cx="484354" cy="5232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5C477872-E793-4AE3-B093-7C0C15AD605F}"/>
              </a:ext>
            </a:extLst>
          </p:cNvPr>
          <p:cNvSpPr/>
          <p:nvPr/>
        </p:nvSpPr>
        <p:spPr>
          <a:xfrm>
            <a:off x="5720073" y="4234202"/>
            <a:ext cx="484354" cy="5232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5FCD2834-6624-47C8-90B8-B77C2E819E8B}"/>
              </a:ext>
            </a:extLst>
          </p:cNvPr>
          <p:cNvSpPr/>
          <p:nvPr/>
        </p:nvSpPr>
        <p:spPr>
          <a:xfrm>
            <a:off x="5270992" y="4794607"/>
            <a:ext cx="484354" cy="5232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7925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 animBg="1"/>
      <p:bldP spid="8" grpId="0"/>
      <p:bldP spid="9" grpId="0" animBg="1"/>
      <p:bldP spid="10" grpId="0"/>
      <p:bldP spid="11" grpId="0"/>
      <p:bldP spid="12" grpId="0"/>
      <p:bldP spid="13" grpId="0"/>
      <p:bldP spid="14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032847D-33C4-4862-9BFF-97BFD80048DA}"/>
              </a:ext>
            </a:extLst>
          </p:cNvPr>
          <p:cNvSpPr txBox="1"/>
          <p:nvPr/>
        </p:nvSpPr>
        <p:spPr>
          <a:xfrm>
            <a:off x="1572126" y="320841"/>
            <a:ext cx="9609221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Find the common factors of 30 and 20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6FCDCDB-B371-47D6-A61B-D167466FF4C0}"/>
              </a:ext>
            </a:extLst>
          </p:cNvPr>
          <p:cNvSpPr txBox="1"/>
          <p:nvPr/>
        </p:nvSpPr>
        <p:spPr>
          <a:xfrm>
            <a:off x="1660357" y="1092638"/>
            <a:ext cx="94327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First we need to write the factors of each value.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E0129A-7D3D-459D-9435-EE46FA17D60F}"/>
              </a:ext>
            </a:extLst>
          </p:cNvPr>
          <p:cNvSpPr txBox="1"/>
          <p:nvPr/>
        </p:nvSpPr>
        <p:spPr>
          <a:xfrm>
            <a:off x="1660357" y="1697014"/>
            <a:ext cx="2646949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Factors of 30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6DE653-75FA-45CA-9BAE-02F8693D314E}"/>
              </a:ext>
            </a:extLst>
          </p:cNvPr>
          <p:cNvSpPr txBox="1"/>
          <p:nvPr/>
        </p:nvSpPr>
        <p:spPr>
          <a:xfrm>
            <a:off x="1697371" y="2204012"/>
            <a:ext cx="2646949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1 x 30 </a:t>
            </a:r>
          </a:p>
          <a:p>
            <a:pPr algn="ctr"/>
            <a:r>
              <a:rPr lang="en-GB" dirty="0"/>
              <a:t>2 x 15</a:t>
            </a:r>
          </a:p>
          <a:p>
            <a:pPr algn="ctr"/>
            <a:r>
              <a:rPr lang="en-GB" dirty="0"/>
              <a:t>3 x 10</a:t>
            </a:r>
          </a:p>
          <a:p>
            <a:pPr algn="ctr"/>
            <a:r>
              <a:rPr lang="en-GB" dirty="0"/>
              <a:t>5 x 6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008ABBF-3C4F-41AE-B216-C10333B59DD0}"/>
              </a:ext>
            </a:extLst>
          </p:cNvPr>
          <p:cNvSpPr txBox="1"/>
          <p:nvPr/>
        </p:nvSpPr>
        <p:spPr>
          <a:xfrm>
            <a:off x="7884694" y="1648246"/>
            <a:ext cx="2646949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Factors of 20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42B6DEF-CC4D-4450-AB22-8DFD28D825B6}"/>
              </a:ext>
            </a:extLst>
          </p:cNvPr>
          <p:cNvSpPr txBox="1"/>
          <p:nvPr/>
        </p:nvSpPr>
        <p:spPr>
          <a:xfrm>
            <a:off x="7884693" y="2156961"/>
            <a:ext cx="2646949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1 x 20</a:t>
            </a:r>
          </a:p>
          <a:p>
            <a:pPr algn="ctr"/>
            <a:r>
              <a:rPr lang="en-GB" sz="2400" dirty="0"/>
              <a:t>2 x 10</a:t>
            </a:r>
          </a:p>
          <a:p>
            <a:pPr algn="ctr"/>
            <a:r>
              <a:rPr lang="en-GB" sz="2400" dirty="0"/>
              <a:t>4 x 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72CD795-3249-4B4C-A686-D67C6D585233}"/>
              </a:ext>
            </a:extLst>
          </p:cNvPr>
          <p:cNvSpPr txBox="1"/>
          <p:nvPr/>
        </p:nvSpPr>
        <p:spPr>
          <a:xfrm>
            <a:off x="1443788" y="3618099"/>
            <a:ext cx="3859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We can write these in numerical order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C50FA6C-9E6B-407F-8D12-0B248A5AA87A}"/>
              </a:ext>
            </a:extLst>
          </p:cNvPr>
          <p:cNvSpPr txBox="1"/>
          <p:nvPr/>
        </p:nvSpPr>
        <p:spPr>
          <a:xfrm>
            <a:off x="1572126" y="4237895"/>
            <a:ext cx="9897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Factors of 30: 1, 2, 3, 5, 6, 10, 15, 30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F69252A-3C2C-46A7-B558-BFC6D2BE1275}"/>
              </a:ext>
            </a:extLst>
          </p:cNvPr>
          <p:cNvSpPr txBox="1"/>
          <p:nvPr/>
        </p:nvSpPr>
        <p:spPr>
          <a:xfrm>
            <a:off x="1443788" y="4812138"/>
            <a:ext cx="98979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Factors of 20: 1, 2, 4, 5, 10, 20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10F4372-FE29-4673-9350-EF21ADC263B7}"/>
              </a:ext>
            </a:extLst>
          </p:cNvPr>
          <p:cNvSpPr txBox="1"/>
          <p:nvPr/>
        </p:nvSpPr>
        <p:spPr>
          <a:xfrm>
            <a:off x="7321380" y="4425275"/>
            <a:ext cx="3258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Common factors appear in both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800072B-6AC9-42B5-9DA5-4CD8D04C65B7}"/>
              </a:ext>
            </a:extLst>
          </p:cNvPr>
          <p:cNvSpPr/>
          <p:nvPr/>
        </p:nvSpPr>
        <p:spPr>
          <a:xfrm>
            <a:off x="3720222" y="4225037"/>
            <a:ext cx="484354" cy="5232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8270B44-C80D-4167-9277-E2F1FB7F0519}"/>
              </a:ext>
            </a:extLst>
          </p:cNvPr>
          <p:cNvSpPr txBox="1"/>
          <p:nvPr/>
        </p:nvSpPr>
        <p:spPr>
          <a:xfrm>
            <a:off x="2837929" y="5887847"/>
            <a:ext cx="7124218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7030A0"/>
                </a:solidFill>
              </a:rPr>
              <a:t>Common factors are 1, 2 and 4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2F7A0600-EE03-40E5-AFD7-ACE3348CE164}"/>
              </a:ext>
            </a:extLst>
          </p:cNvPr>
          <p:cNvSpPr/>
          <p:nvPr/>
        </p:nvSpPr>
        <p:spPr>
          <a:xfrm>
            <a:off x="3575842" y="4762382"/>
            <a:ext cx="484354" cy="5232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F8D46944-229F-4EA3-9807-B63E5B8F59C3}"/>
              </a:ext>
            </a:extLst>
          </p:cNvPr>
          <p:cNvSpPr/>
          <p:nvPr/>
        </p:nvSpPr>
        <p:spPr>
          <a:xfrm>
            <a:off x="4021169" y="4249915"/>
            <a:ext cx="484354" cy="5232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4B9E6E2-CEDE-418D-B4C0-F9E2B98A02F0}"/>
              </a:ext>
            </a:extLst>
          </p:cNvPr>
          <p:cNvSpPr/>
          <p:nvPr/>
        </p:nvSpPr>
        <p:spPr>
          <a:xfrm>
            <a:off x="3923372" y="4762382"/>
            <a:ext cx="484354" cy="5232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FB5D7C3-528C-487E-A8B1-27F743540733}"/>
              </a:ext>
            </a:extLst>
          </p:cNvPr>
          <p:cNvSpPr/>
          <p:nvPr/>
        </p:nvSpPr>
        <p:spPr>
          <a:xfrm>
            <a:off x="4870621" y="4249915"/>
            <a:ext cx="484354" cy="5232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73400808-D507-484D-8B0E-7AB64B0F780D}"/>
              </a:ext>
            </a:extLst>
          </p:cNvPr>
          <p:cNvSpPr/>
          <p:nvPr/>
        </p:nvSpPr>
        <p:spPr>
          <a:xfrm>
            <a:off x="4755256" y="4774953"/>
            <a:ext cx="484354" cy="5232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5C477872-E793-4AE3-B093-7C0C15AD605F}"/>
              </a:ext>
            </a:extLst>
          </p:cNvPr>
          <p:cNvSpPr/>
          <p:nvPr/>
        </p:nvSpPr>
        <p:spPr>
          <a:xfrm>
            <a:off x="5720073" y="4234202"/>
            <a:ext cx="484354" cy="5232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5FCD2834-6624-47C8-90B8-B77C2E819E8B}"/>
              </a:ext>
            </a:extLst>
          </p:cNvPr>
          <p:cNvSpPr/>
          <p:nvPr/>
        </p:nvSpPr>
        <p:spPr>
          <a:xfrm>
            <a:off x="5270992" y="4794607"/>
            <a:ext cx="484354" cy="5232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3832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 animBg="1"/>
      <p:bldP spid="8" grpId="0"/>
      <p:bldP spid="9" grpId="0" animBg="1"/>
      <p:bldP spid="10" grpId="0"/>
      <p:bldP spid="11" grpId="0"/>
      <p:bldP spid="12" grpId="0"/>
      <p:bldP spid="13" grpId="0"/>
      <p:bldP spid="14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B4BF2B6-5E73-42FC-BF3C-F0AD384713E9}"/>
              </a:ext>
            </a:extLst>
          </p:cNvPr>
          <p:cNvSpPr txBox="1"/>
          <p:nvPr/>
        </p:nvSpPr>
        <p:spPr>
          <a:xfrm>
            <a:off x="1572126" y="320841"/>
            <a:ext cx="9609221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Circle the common factors of 24 and 36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42ACCEF-9D48-427B-A125-0897BB99818F}"/>
              </a:ext>
            </a:extLst>
          </p:cNvPr>
          <p:cNvSpPr txBox="1"/>
          <p:nvPr/>
        </p:nvSpPr>
        <p:spPr>
          <a:xfrm>
            <a:off x="2807368" y="1572126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F129EB-3C88-4625-A4EB-1A1A05726B51}"/>
              </a:ext>
            </a:extLst>
          </p:cNvPr>
          <p:cNvSpPr txBox="1"/>
          <p:nvPr/>
        </p:nvSpPr>
        <p:spPr>
          <a:xfrm>
            <a:off x="4307304" y="1572125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6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776EEF-17D8-438A-B599-41C591D09C9E}"/>
              </a:ext>
            </a:extLst>
          </p:cNvPr>
          <p:cNvSpPr txBox="1"/>
          <p:nvPr/>
        </p:nvSpPr>
        <p:spPr>
          <a:xfrm>
            <a:off x="5799221" y="1572126"/>
            <a:ext cx="425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8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C7C7A1E-4C84-4EE0-A1E0-0A90B7D113D9}"/>
              </a:ext>
            </a:extLst>
          </p:cNvPr>
          <p:cNvSpPr txBox="1"/>
          <p:nvPr/>
        </p:nvSpPr>
        <p:spPr>
          <a:xfrm>
            <a:off x="7058527" y="1572124"/>
            <a:ext cx="6655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12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823916E-C7AB-4F55-BAA5-301315C10B84}"/>
              </a:ext>
            </a:extLst>
          </p:cNvPr>
          <p:cNvSpPr txBox="1"/>
          <p:nvPr/>
        </p:nvSpPr>
        <p:spPr>
          <a:xfrm>
            <a:off x="8791074" y="1505344"/>
            <a:ext cx="6627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18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A045C3-879C-4FE1-9011-85094D94C76D}"/>
              </a:ext>
            </a:extLst>
          </p:cNvPr>
          <p:cNvSpPr txBox="1"/>
          <p:nvPr/>
        </p:nvSpPr>
        <p:spPr>
          <a:xfrm>
            <a:off x="3267886" y="3059668"/>
            <a:ext cx="5656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Can you multiply the number to make 24 </a:t>
            </a:r>
            <a:r>
              <a:rPr lang="en-GB" b="1" dirty="0"/>
              <a:t>and</a:t>
            </a:r>
            <a:r>
              <a:rPr lang="en-GB" dirty="0"/>
              <a:t> make 36? 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00AA44F-0AA7-45D2-AD7F-AA5F95445827}"/>
              </a:ext>
            </a:extLst>
          </p:cNvPr>
          <p:cNvSpPr/>
          <p:nvPr/>
        </p:nvSpPr>
        <p:spPr>
          <a:xfrm>
            <a:off x="2550001" y="1524297"/>
            <a:ext cx="717885" cy="72265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67756A3-7FB9-40AA-B62D-1ADECB67FA7F}"/>
              </a:ext>
            </a:extLst>
          </p:cNvPr>
          <p:cNvSpPr/>
          <p:nvPr/>
        </p:nvSpPr>
        <p:spPr>
          <a:xfrm>
            <a:off x="4174611" y="1503182"/>
            <a:ext cx="717885" cy="72265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CE06C86-A08B-492E-AFF9-EB1C7FB049EF}"/>
              </a:ext>
            </a:extLst>
          </p:cNvPr>
          <p:cNvSpPr/>
          <p:nvPr/>
        </p:nvSpPr>
        <p:spPr>
          <a:xfrm>
            <a:off x="2702401" y="1676697"/>
            <a:ext cx="717885" cy="72265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487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1035</TotalTime>
  <Words>371</Words>
  <Application>Microsoft Office PowerPoint</Application>
  <PresentationFormat>Widescreen</PresentationFormat>
  <Paragraphs>61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Franklin Gothic Book</vt:lpstr>
      <vt:lpstr>Crop</vt:lpstr>
      <vt:lpstr>Year 6 Revision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87</cp:revision>
  <dcterms:created xsi:type="dcterms:W3CDTF">2020-03-20T11:22:32Z</dcterms:created>
  <dcterms:modified xsi:type="dcterms:W3CDTF">2020-04-20T15:49:58Z</dcterms:modified>
</cp:coreProperties>
</file>