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6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Calculation #4 BODMAS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105D24-30D6-4815-9AE3-D3CF0BB0C41D}"/>
              </a:ext>
            </a:extLst>
          </p:cNvPr>
          <p:cNvSpPr txBox="1"/>
          <p:nvPr/>
        </p:nvSpPr>
        <p:spPr>
          <a:xfrm>
            <a:off x="4983480" y="457200"/>
            <a:ext cx="28484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8 – 2 x 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0C7A22-073C-4D6D-AC1C-7B25F514F4E8}"/>
              </a:ext>
            </a:extLst>
          </p:cNvPr>
          <p:cNvSpPr txBox="1"/>
          <p:nvPr/>
        </p:nvSpPr>
        <p:spPr>
          <a:xfrm>
            <a:off x="2218579" y="1540736"/>
            <a:ext cx="7945838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How would I go about answering this question? </a:t>
            </a:r>
          </a:p>
        </p:txBody>
      </p:sp>
      <p:pic>
        <p:nvPicPr>
          <p:cNvPr id="1026" name="Picture 2" descr="Image result for bODMAS">
            <a:extLst>
              <a:ext uri="{FF2B5EF4-FFF2-40B4-BE49-F238E27FC236}">
                <a16:creationId xmlns:a16="http://schemas.microsoft.com/office/drawing/2014/main" id="{2F61F6C3-8D68-471C-92DD-BF96A91E3F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0819" y="3194601"/>
            <a:ext cx="4390362" cy="2802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198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208CDA2-AC24-4CD1-B513-DABE113C3690}"/>
              </a:ext>
            </a:extLst>
          </p:cNvPr>
          <p:cNvSpPr txBox="1"/>
          <p:nvPr/>
        </p:nvSpPr>
        <p:spPr>
          <a:xfrm flipH="1">
            <a:off x="1537252" y="424070"/>
            <a:ext cx="9925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Where there is more than one calculation in a question BODMAS sets out which part of the question you need to answer first.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940BD3-56E9-4957-B767-880A712EA3D3}"/>
              </a:ext>
            </a:extLst>
          </p:cNvPr>
          <p:cNvSpPr txBox="1"/>
          <p:nvPr/>
        </p:nvSpPr>
        <p:spPr>
          <a:xfrm>
            <a:off x="8189843" y="2186609"/>
            <a:ext cx="1321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Brackets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7805CD-FC6D-4556-978F-7ACE6E514EBF}"/>
              </a:ext>
            </a:extLst>
          </p:cNvPr>
          <p:cNvSpPr txBox="1"/>
          <p:nvPr/>
        </p:nvSpPr>
        <p:spPr>
          <a:xfrm>
            <a:off x="8189843" y="2733332"/>
            <a:ext cx="32851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5"/>
                </a:solidFill>
              </a:rPr>
              <a:t>Order (square numbers)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B7BDF7-5EF2-4818-81C0-8B0F2FE9B870}"/>
              </a:ext>
            </a:extLst>
          </p:cNvPr>
          <p:cNvSpPr txBox="1"/>
          <p:nvPr/>
        </p:nvSpPr>
        <p:spPr>
          <a:xfrm>
            <a:off x="8178000" y="3252975"/>
            <a:ext cx="1202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Division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49AA7C-2D7C-42D3-B463-1EA82DF5D824}"/>
              </a:ext>
            </a:extLst>
          </p:cNvPr>
          <p:cNvSpPr txBox="1"/>
          <p:nvPr/>
        </p:nvSpPr>
        <p:spPr>
          <a:xfrm>
            <a:off x="8189843" y="3857676"/>
            <a:ext cx="194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6"/>
                </a:solidFill>
              </a:rPr>
              <a:t>Multiplication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43EA02-8803-45C1-8767-3152CF2AF78F}"/>
              </a:ext>
            </a:extLst>
          </p:cNvPr>
          <p:cNvSpPr txBox="1"/>
          <p:nvPr/>
        </p:nvSpPr>
        <p:spPr>
          <a:xfrm>
            <a:off x="8178000" y="4406202"/>
            <a:ext cx="1239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2"/>
                </a:solidFill>
              </a:rPr>
              <a:t>Addition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601F1D-65AD-4EC1-B106-CEE0B5B52471}"/>
              </a:ext>
            </a:extLst>
          </p:cNvPr>
          <p:cNvSpPr txBox="1"/>
          <p:nvPr/>
        </p:nvSpPr>
        <p:spPr>
          <a:xfrm>
            <a:off x="8193212" y="5014645"/>
            <a:ext cx="168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Subtraction</a:t>
            </a:r>
          </a:p>
        </p:txBody>
      </p:sp>
      <p:pic>
        <p:nvPicPr>
          <p:cNvPr id="2050" name="Picture 2" descr="Image result for bODMAS">
            <a:extLst>
              <a:ext uri="{FF2B5EF4-FFF2-40B4-BE49-F238E27FC236}">
                <a16:creationId xmlns:a16="http://schemas.microsoft.com/office/drawing/2014/main" id="{6241A15A-8753-4B4C-942B-BC0A8E5C22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47" b="16650"/>
          <a:stretch/>
        </p:blipFill>
        <p:spPr bwMode="auto">
          <a:xfrm>
            <a:off x="1160973" y="2955236"/>
            <a:ext cx="5817705" cy="2160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200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285DA2-E800-4CB7-8D00-1AACD3DFA0C1}"/>
              </a:ext>
            </a:extLst>
          </p:cNvPr>
          <p:cNvSpPr txBox="1"/>
          <p:nvPr/>
        </p:nvSpPr>
        <p:spPr>
          <a:xfrm>
            <a:off x="4877462" y="2291762"/>
            <a:ext cx="3497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8 – 2 x 3 = </a:t>
            </a:r>
          </a:p>
        </p:txBody>
      </p:sp>
      <p:pic>
        <p:nvPicPr>
          <p:cNvPr id="3" name="Picture 2" descr="Image result for bODMAS">
            <a:extLst>
              <a:ext uri="{FF2B5EF4-FFF2-40B4-BE49-F238E27FC236}">
                <a16:creationId xmlns:a16="http://schemas.microsoft.com/office/drawing/2014/main" id="{0367ADC4-BE39-40B5-885A-AB42810569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47" b="16650"/>
          <a:stretch/>
        </p:blipFill>
        <p:spPr bwMode="auto">
          <a:xfrm>
            <a:off x="3831206" y="272534"/>
            <a:ext cx="4940936" cy="1834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EEDDCBC-AEE2-4B76-A5C6-FC5AFFDF9525}"/>
              </a:ext>
            </a:extLst>
          </p:cNvPr>
          <p:cNvSpPr txBox="1"/>
          <p:nvPr/>
        </p:nvSpPr>
        <p:spPr>
          <a:xfrm>
            <a:off x="1779554" y="3343222"/>
            <a:ext cx="20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Multiplication first.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422A05-F682-49DD-AA3D-E8612752B57D}"/>
              </a:ext>
            </a:extLst>
          </p:cNvPr>
          <p:cNvSpPr txBox="1"/>
          <p:nvPr/>
        </p:nvSpPr>
        <p:spPr>
          <a:xfrm>
            <a:off x="4877462" y="3735242"/>
            <a:ext cx="28484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8 – 6 =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255E60-7FCD-4589-94F4-90EA345C890D}"/>
              </a:ext>
            </a:extLst>
          </p:cNvPr>
          <p:cNvSpPr txBox="1"/>
          <p:nvPr/>
        </p:nvSpPr>
        <p:spPr>
          <a:xfrm>
            <a:off x="1779554" y="4764014"/>
            <a:ext cx="1620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Then complete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38F708-DB2A-44C5-8BB8-26F959F28A10}"/>
              </a:ext>
            </a:extLst>
          </p:cNvPr>
          <p:cNvSpPr txBox="1"/>
          <p:nvPr/>
        </p:nvSpPr>
        <p:spPr>
          <a:xfrm>
            <a:off x="4877461" y="4764014"/>
            <a:ext cx="28484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8 – 6 = 2	</a:t>
            </a:r>
          </a:p>
        </p:txBody>
      </p:sp>
    </p:spTree>
    <p:extLst>
      <p:ext uri="{BB962C8B-B14F-4D97-AF65-F5344CB8AC3E}">
        <p14:creationId xmlns:p14="http://schemas.microsoft.com/office/powerpoint/2010/main" val="154096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285DA2-E800-4CB7-8D00-1AACD3DFA0C1}"/>
              </a:ext>
            </a:extLst>
          </p:cNvPr>
          <p:cNvSpPr txBox="1"/>
          <p:nvPr/>
        </p:nvSpPr>
        <p:spPr>
          <a:xfrm>
            <a:off x="4877462" y="2291762"/>
            <a:ext cx="3497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4 + 8 x 3 </a:t>
            </a:r>
          </a:p>
        </p:txBody>
      </p:sp>
      <p:pic>
        <p:nvPicPr>
          <p:cNvPr id="3" name="Picture 2" descr="Image result for bODMAS">
            <a:extLst>
              <a:ext uri="{FF2B5EF4-FFF2-40B4-BE49-F238E27FC236}">
                <a16:creationId xmlns:a16="http://schemas.microsoft.com/office/drawing/2014/main" id="{0367ADC4-BE39-40B5-885A-AB42810569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47" b="16650"/>
          <a:stretch/>
        </p:blipFill>
        <p:spPr bwMode="auto">
          <a:xfrm>
            <a:off x="3831206" y="272534"/>
            <a:ext cx="4940936" cy="1834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EEDDCBC-AEE2-4B76-A5C6-FC5AFFDF9525}"/>
              </a:ext>
            </a:extLst>
          </p:cNvPr>
          <p:cNvSpPr txBox="1"/>
          <p:nvPr/>
        </p:nvSpPr>
        <p:spPr>
          <a:xfrm>
            <a:off x="1779554" y="3343222"/>
            <a:ext cx="20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Multiplication first.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422A05-F682-49DD-AA3D-E8612752B57D}"/>
              </a:ext>
            </a:extLst>
          </p:cNvPr>
          <p:cNvSpPr txBox="1"/>
          <p:nvPr/>
        </p:nvSpPr>
        <p:spPr>
          <a:xfrm>
            <a:off x="4877462" y="3735242"/>
            <a:ext cx="28484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4 + 24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255E60-7FCD-4589-94F4-90EA345C890D}"/>
              </a:ext>
            </a:extLst>
          </p:cNvPr>
          <p:cNvSpPr txBox="1"/>
          <p:nvPr/>
        </p:nvSpPr>
        <p:spPr>
          <a:xfrm>
            <a:off x="1779554" y="4764014"/>
            <a:ext cx="1620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Then complete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38F708-DB2A-44C5-8BB8-26F959F28A10}"/>
              </a:ext>
            </a:extLst>
          </p:cNvPr>
          <p:cNvSpPr txBox="1"/>
          <p:nvPr/>
        </p:nvSpPr>
        <p:spPr>
          <a:xfrm>
            <a:off x="5009983" y="4810397"/>
            <a:ext cx="3497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4 + 24 = 28</a:t>
            </a:r>
          </a:p>
        </p:txBody>
      </p:sp>
    </p:spTree>
    <p:extLst>
      <p:ext uri="{BB962C8B-B14F-4D97-AF65-F5344CB8AC3E}">
        <p14:creationId xmlns:p14="http://schemas.microsoft.com/office/powerpoint/2010/main" val="391068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285DA2-E800-4CB7-8D00-1AACD3DFA0C1}"/>
              </a:ext>
            </a:extLst>
          </p:cNvPr>
          <p:cNvSpPr txBox="1"/>
          <p:nvPr/>
        </p:nvSpPr>
        <p:spPr>
          <a:xfrm>
            <a:off x="4877462" y="2291762"/>
            <a:ext cx="3497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36 – 9 ÷ 3 = </a:t>
            </a:r>
          </a:p>
        </p:txBody>
      </p:sp>
      <p:pic>
        <p:nvPicPr>
          <p:cNvPr id="3" name="Picture 2" descr="Image result for bODMAS">
            <a:extLst>
              <a:ext uri="{FF2B5EF4-FFF2-40B4-BE49-F238E27FC236}">
                <a16:creationId xmlns:a16="http://schemas.microsoft.com/office/drawing/2014/main" id="{0367ADC4-BE39-40B5-885A-AB42810569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47" b="16650"/>
          <a:stretch/>
        </p:blipFill>
        <p:spPr bwMode="auto">
          <a:xfrm>
            <a:off x="3831206" y="272534"/>
            <a:ext cx="4940936" cy="1834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EEDDCBC-AEE2-4B76-A5C6-FC5AFFDF9525}"/>
              </a:ext>
            </a:extLst>
          </p:cNvPr>
          <p:cNvSpPr txBox="1"/>
          <p:nvPr/>
        </p:nvSpPr>
        <p:spPr>
          <a:xfrm>
            <a:off x="1779554" y="3343222"/>
            <a:ext cx="13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Division first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422A05-F682-49DD-AA3D-E8612752B57D}"/>
              </a:ext>
            </a:extLst>
          </p:cNvPr>
          <p:cNvSpPr txBox="1"/>
          <p:nvPr/>
        </p:nvSpPr>
        <p:spPr>
          <a:xfrm>
            <a:off x="4877462" y="3735242"/>
            <a:ext cx="28484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36 - 3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255E60-7FCD-4589-94F4-90EA345C890D}"/>
              </a:ext>
            </a:extLst>
          </p:cNvPr>
          <p:cNvSpPr txBox="1"/>
          <p:nvPr/>
        </p:nvSpPr>
        <p:spPr>
          <a:xfrm>
            <a:off x="1779554" y="4764014"/>
            <a:ext cx="1620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Then complete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38F708-DB2A-44C5-8BB8-26F959F28A10}"/>
              </a:ext>
            </a:extLst>
          </p:cNvPr>
          <p:cNvSpPr txBox="1"/>
          <p:nvPr/>
        </p:nvSpPr>
        <p:spPr>
          <a:xfrm>
            <a:off x="5009983" y="4810397"/>
            <a:ext cx="3497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36 – 3 = 33</a:t>
            </a:r>
          </a:p>
        </p:txBody>
      </p:sp>
    </p:spTree>
    <p:extLst>
      <p:ext uri="{BB962C8B-B14F-4D97-AF65-F5344CB8AC3E}">
        <p14:creationId xmlns:p14="http://schemas.microsoft.com/office/powerpoint/2010/main" val="19856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285DA2-E800-4CB7-8D00-1AACD3DFA0C1}"/>
              </a:ext>
            </a:extLst>
          </p:cNvPr>
          <p:cNvSpPr txBox="1"/>
          <p:nvPr/>
        </p:nvSpPr>
        <p:spPr>
          <a:xfrm>
            <a:off x="4877462" y="2291762"/>
            <a:ext cx="3497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6² + 4 x 8 </a:t>
            </a:r>
          </a:p>
        </p:txBody>
      </p:sp>
      <p:pic>
        <p:nvPicPr>
          <p:cNvPr id="3" name="Picture 2" descr="Image result for bODMAS">
            <a:extLst>
              <a:ext uri="{FF2B5EF4-FFF2-40B4-BE49-F238E27FC236}">
                <a16:creationId xmlns:a16="http://schemas.microsoft.com/office/drawing/2014/main" id="{0367ADC4-BE39-40B5-885A-AB42810569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47" b="16650"/>
          <a:stretch/>
        </p:blipFill>
        <p:spPr bwMode="auto">
          <a:xfrm>
            <a:off x="3831206" y="272534"/>
            <a:ext cx="4940936" cy="1834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EEDDCBC-AEE2-4B76-A5C6-FC5AFFDF9525}"/>
              </a:ext>
            </a:extLst>
          </p:cNvPr>
          <p:cNvSpPr txBox="1"/>
          <p:nvPr/>
        </p:nvSpPr>
        <p:spPr>
          <a:xfrm>
            <a:off x="1779554" y="3343222"/>
            <a:ext cx="2187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Square number first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422A05-F682-49DD-AA3D-E8612752B57D}"/>
              </a:ext>
            </a:extLst>
          </p:cNvPr>
          <p:cNvSpPr txBox="1"/>
          <p:nvPr/>
        </p:nvSpPr>
        <p:spPr>
          <a:xfrm>
            <a:off x="5202205" y="3135580"/>
            <a:ext cx="28484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36 + 4 x 8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255E60-7FCD-4589-94F4-90EA345C890D}"/>
              </a:ext>
            </a:extLst>
          </p:cNvPr>
          <p:cNvSpPr txBox="1"/>
          <p:nvPr/>
        </p:nvSpPr>
        <p:spPr>
          <a:xfrm>
            <a:off x="1885572" y="4300188"/>
            <a:ext cx="2040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Then multiplication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38F708-DB2A-44C5-8BB8-26F959F28A10}"/>
              </a:ext>
            </a:extLst>
          </p:cNvPr>
          <p:cNvSpPr txBox="1"/>
          <p:nvPr/>
        </p:nvSpPr>
        <p:spPr>
          <a:xfrm>
            <a:off x="4661557" y="4069355"/>
            <a:ext cx="3497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36 + 32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8737B7-B290-4392-B826-3AFE29BB0E32}"/>
              </a:ext>
            </a:extLst>
          </p:cNvPr>
          <p:cNvSpPr txBox="1"/>
          <p:nvPr/>
        </p:nvSpPr>
        <p:spPr>
          <a:xfrm>
            <a:off x="1939407" y="5342285"/>
            <a:ext cx="1620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Then complete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B4F982-D71E-4D6C-9213-FBED76DF27C0}"/>
              </a:ext>
            </a:extLst>
          </p:cNvPr>
          <p:cNvSpPr txBox="1"/>
          <p:nvPr/>
        </p:nvSpPr>
        <p:spPr>
          <a:xfrm>
            <a:off x="4661557" y="5111452"/>
            <a:ext cx="3497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38</a:t>
            </a:r>
          </a:p>
        </p:txBody>
      </p:sp>
    </p:spTree>
    <p:extLst>
      <p:ext uri="{BB962C8B-B14F-4D97-AF65-F5344CB8AC3E}">
        <p14:creationId xmlns:p14="http://schemas.microsoft.com/office/powerpoint/2010/main" val="14278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1093</TotalTime>
  <Words>132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Franklin Gothic Book</vt:lpstr>
      <vt:lpstr>Crop</vt:lpstr>
      <vt:lpstr>Year 6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94</cp:revision>
  <dcterms:created xsi:type="dcterms:W3CDTF">2020-03-20T11:22:32Z</dcterms:created>
  <dcterms:modified xsi:type="dcterms:W3CDTF">2020-04-27T15:05:02Z</dcterms:modified>
</cp:coreProperties>
</file>