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Fractions #2 ordering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BFF364-3F3D-458E-B0F9-4028EC16E1BF}"/>
              </a:ext>
            </a:extLst>
          </p:cNvPr>
          <p:cNvSpPr txBox="1"/>
          <p:nvPr/>
        </p:nvSpPr>
        <p:spPr>
          <a:xfrm>
            <a:off x="1113184" y="347009"/>
            <a:ext cx="10429464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Today’s lesson follows a similar question structure to help us in yesterday’s lesson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CDB4A2-5A35-4593-BD79-43513AF1BEB6}"/>
              </a:ext>
            </a:extLst>
          </p:cNvPr>
          <p:cNvSpPr txBox="1"/>
          <p:nvPr/>
        </p:nvSpPr>
        <p:spPr>
          <a:xfrm>
            <a:off x="1113183" y="1533079"/>
            <a:ext cx="1042946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Use this to help you order more fractions today?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E699D2-48D0-4718-B0B9-F40F31C7FDFD}"/>
              </a:ext>
            </a:extLst>
          </p:cNvPr>
          <p:cNvSpPr txBox="1"/>
          <p:nvPr/>
        </p:nvSpPr>
        <p:spPr>
          <a:xfrm>
            <a:off x="960785" y="2586627"/>
            <a:ext cx="10886657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Can you compare straight away? </a:t>
            </a:r>
          </a:p>
          <a:p>
            <a:pPr algn="ctr"/>
            <a:r>
              <a:rPr lang="en-GB" sz="2400" dirty="0"/>
              <a:t>Yes if the denominators are the same.</a:t>
            </a:r>
          </a:p>
          <a:p>
            <a:pPr algn="ctr"/>
            <a:r>
              <a:rPr lang="en-GB" sz="2400" dirty="0"/>
              <a:t>No if they are different.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FDDD88-6B02-4200-906A-086153FEC35A}"/>
              </a:ext>
            </a:extLst>
          </p:cNvPr>
          <p:cNvSpPr txBox="1"/>
          <p:nvPr/>
        </p:nvSpPr>
        <p:spPr>
          <a:xfrm>
            <a:off x="960784" y="3997983"/>
            <a:ext cx="10886657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Look at the denominators. Is there something you can do to the smaller denominators to get to the largest one?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2954ED-DBDB-4B5B-8EAB-F10FC18B1537}"/>
              </a:ext>
            </a:extLst>
          </p:cNvPr>
          <p:cNvSpPr txBox="1"/>
          <p:nvPr/>
        </p:nvSpPr>
        <p:spPr>
          <a:xfrm>
            <a:off x="960784" y="5040007"/>
            <a:ext cx="1088665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If yes, convert them all.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B915D2-6CF0-4E75-A66C-435B7C05BC2A}"/>
              </a:ext>
            </a:extLst>
          </p:cNvPr>
          <p:cNvSpPr txBox="1"/>
          <p:nvPr/>
        </p:nvSpPr>
        <p:spPr>
          <a:xfrm>
            <a:off x="960783" y="5712699"/>
            <a:ext cx="1088665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If no, find the lowers common denominator of all of them. </a:t>
            </a:r>
          </a:p>
        </p:txBody>
      </p:sp>
    </p:spTree>
    <p:extLst>
      <p:ext uri="{BB962C8B-B14F-4D97-AF65-F5344CB8AC3E}">
        <p14:creationId xmlns:p14="http://schemas.microsoft.com/office/powerpoint/2010/main" val="4134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E1A551-3BE3-4643-90C2-4268218A97CC}"/>
              </a:ext>
            </a:extLst>
          </p:cNvPr>
          <p:cNvGrpSpPr/>
          <p:nvPr/>
        </p:nvGrpSpPr>
        <p:grpSpPr>
          <a:xfrm>
            <a:off x="4234067" y="327880"/>
            <a:ext cx="1358350" cy="1520499"/>
            <a:chOff x="1391478" y="2288743"/>
            <a:chExt cx="1775792" cy="198332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59C41F2-8F1E-422A-89C3-E612EE16FCD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A92AD37-0880-48AB-B8FD-89EA2ADBA0C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2AE2DEC-A5A6-42CC-8329-3016A4E98F0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1FD10F5-E0FB-4DCE-ACA6-89428415855E}"/>
              </a:ext>
            </a:extLst>
          </p:cNvPr>
          <p:cNvSpPr txBox="1"/>
          <p:nvPr/>
        </p:nvSpPr>
        <p:spPr>
          <a:xfrm>
            <a:off x="781880" y="257133"/>
            <a:ext cx="177579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Put in order starting with the smallest.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3E43CF-BA11-406E-A7F0-36E84BCCE061}"/>
              </a:ext>
            </a:extLst>
          </p:cNvPr>
          <p:cNvSpPr txBox="1"/>
          <p:nvPr/>
        </p:nvSpPr>
        <p:spPr>
          <a:xfrm>
            <a:off x="894524" y="2598003"/>
            <a:ext cx="177579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Lowest common denominator is 20.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C6E2F0-421A-450F-AF2D-486FC7445167}"/>
              </a:ext>
            </a:extLst>
          </p:cNvPr>
          <p:cNvSpPr txBox="1"/>
          <p:nvPr/>
        </p:nvSpPr>
        <p:spPr>
          <a:xfrm>
            <a:off x="894524" y="3585290"/>
            <a:ext cx="177579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Convert each fraction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47D08-9BAB-45C3-8DAF-2DD1F2B8C446}"/>
              </a:ext>
            </a:extLst>
          </p:cNvPr>
          <p:cNvGrpSpPr/>
          <p:nvPr/>
        </p:nvGrpSpPr>
        <p:grpSpPr>
          <a:xfrm>
            <a:off x="5950217" y="291942"/>
            <a:ext cx="1358350" cy="1520499"/>
            <a:chOff x="1391478" y="2288743"/>
            <a:chExt cx="1775792" cy="198332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9B8145A-FEC6-4055-AE32-BE44C6E3C6C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A122716-43ED-406B-A6D0-547D9C825AB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10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56CFE36-D7C6-46E3-ADBE-3299DD3375E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184C8CA-8853-4B4F-80E3-9CDFE599C6F0}"/>
              </a:ext>
            </a:extLst>
          </p:cNvPr>
          <p:cNvGrpSpPr/>
          <p:nvPr/>
        </p:nvGrpSpPr>
        <p:grpSpPr>
          <a:xfrm>
            <a:off x="7662090" y="291942"/>
            <a:ext cx="1358350" cy="1520499"/>
            <a:chOff x="1391478" y="2288743"/>
            <a:chExt cx="1775792" cy="198332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AAB83F-B2CE-4186-B605-AA5E9CAA6606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ABE490-657E-45B3-BE2A-96EB3B2B5C3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20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AB2596-777F-4680-8B59-8DBB2BE489A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74FD34-7613-4576-9F3E-5A367089C95D}"/>
              </a:ext>
            </a:extLst>
          </p:cNvPr>
          <p:cNvCxnSpPr/>
          <p:nvPr/>
        </p:nvCxnSpPr>
        <p:spPr>
          <a:xfrm>
            <a:off x="4913241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D3422DE-CEA2-43E7-B7C6-960E6475EFA6}"/>
              </a:ext>
            </a:extLst>
          </p:cNvPr>
          <p:cNvSpPr txBox="1"/>
          <p:nvPr/>
        </p:nvSpPr>
        <p:spPr>
          <a:xfrm>
            <a:off x="4133529" y="2454653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x4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EF6E33D-1D67-4DC6-BA39-C389D264215C}"/>
              </a:ext>
            </a:extLst>
          </p:cNvPr>
          <p:cNvGrpSpPr/>
          <p:nvPr/>
        </p:nvGrpSpPr>
        <p:grpSpPr>
          <a:xfrm>
            <a:off x="4234066" y="3304544"/>
            <a:ext cx="1358350" cy="1520499"/>
            <a:chOff x="1391478" y="2288743"/>
            <a:chExt cx="1775792" cy="198332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7E6A8AB-30C5-4276-8E65-E5AF26C34DF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97FD4F-0F53-4677-8578-A5A268EA192A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20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1D2809F-FA9B-4249-B416-53B9CFDFF15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2B53C8D-5AAA-4035-BCD0-326D199354ED}"/>
              </a:ext>
            </a:extLst>
          </p:cNvPr>
          <p:cNvCxnSpPr/>
          <p:nvPr/>
        </p:nvCxnSpPr>
        <p:spPr>
          <a:xfrm>
            <a:off x="6875712" y="2124045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1E61EF0-9DB9-41B8-8061-9215AF0997EF}"/>
              </a:ext>
            </a:extLst>
          </p:cNvPr>
          <p:cNvSpPr txBox="1"/>
          <p:nvPr/>
        </p:nvSpPr>
        <p:spPr>
          <a:xfrm>
            <a:off x="6096000" y="2458350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x2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29C50D6-5DA2-49EC-800C-00A7EF8EC0DE}"/>
              </a:ext>
            </a:extLst>
          </p:cNvPr>
          <p:cNvGrpSpPr/>
          <p:nvPr/>
        </p:nvGrpSpPr>
        <p:grpSpPr>
          <a:xfrm>
            <a:off x="6065537" y="3304544"/>
            <a:ext cx="1358350" cy="1520499"/>
            <a:chOff x="1391478" y="2288743"/>
            <a:chExt cx="1775792" cy="198332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93BE104-FBE1-46E3-A12C-756F8C51ECB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4287878-CC9D-48AF-8309-F6A6D0CBD128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20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0149213-E271-4C84-B3EA-5B0AF4AB325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0B902B9-944D-4F20-8E56-D6BBB8C0D018}"/>
              </a:ext>
            </a:extLst>
          </p:cNvPr>
          <p:cNvCxnSpPr/>
          <p:nvPr/>
        </p:nvCxnSpPr>
        <p:spPr>
          <a:xfrm>
            <a:off x="8697082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7EF616B-0294-4CA9-A621-ED1FECA0EF98}"/>
              </a:ext>
            </a:extLst>
          </p:cNvPr>
          <p:cNvSpPr txBox="1"/>
          <p:nvPr/>
        </p:nvSpPr>
        <p:spPr>
          <a:xfrm>
            <a:off x="7935787" y="2273012"/>
            <a:ext cx="67751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Stays the same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02C4BA3-C545-4458-AB8B-9B9FA160E5F2}"/>
              </a:ext>
            </a:extLst>
          </p:cNvPr>
          <p:cNvGrpSpPr/>
          <p:nvPr/>
        </p:nvGrpSpPr>
        <p:grpSpPr>
          <a:xfrm>
            <a:off x="7694270" y="3268606"/>
            <a:ext cx="1358350" cy="1520499"/>
            <a:chOff x="1391478" y="2288743"/>
            <a:chExt cx="1775792" cy="198332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7DFFF42-F8A0-432F-A56F-28D7E44B087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C22D002-F883-4E04-8194-8D424EE76D4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20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A79FA8A-EE22-4757-B785-17D48ED4922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2AE67B3-A359-43BF-8572-D41196BB8A9B}"/>
              </a:ext>
            </a:extLst>
          </p:cNvPr>
          <p:cNvSpPr txBox="1"/>
          <p:nvPr/>
        </p:nvSpPr>
        <p:spPr>
          <a:xfrm>
            <a:off x="894524" y="5168925"/>
            <a:ext cx="177579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put them in order. Remember to use the original fraction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35CF4BD-5067-4415-BD9F-07748309DAAA}"/>
              </a:ext>
            </a:extLst>
          </p:cNvPr>
          <p:cNvGrpSpPr/>
          <p:nvPr/>
        </p:nvGrpSpPr>
        <p:grpSpPr>
          <a:xfrm>
            <a:off x="4269544" y="5116469"/>
            <a:ext cx="1358350" cy="1520499"/>
            <a:chOff x="1391478" y="2288743"/>
            <a:chExt cx="1775792" cy="198332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42D395B-DDCA-43E1-A54B-9EA66B1C4784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3A7A040-4C2F-4BBC-B4AD-09A9CB19F52E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10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0AF762D-7990-4BD0-BBEA-8A66A36D606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5ADD149-4148-4C72-A3A7-268EBAE61E53}"/>
              </a:ext>
            </a:extLst>
          </p:cNvPr>
          <p:cNvGrpSpPr/>
          <p:nvPr/>
        </p:nvGrpSpPr>
        <p:grpSpPr>
          <a:xfrm>
            <a:off x="6170903" y="5080531"/>
            <a:ext cx="1358350" cy="1520499"/>
            <a:chOff x="1391478" y="2288743"/>
            <a:chExt cx="1775792" cy="198332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BEDBFA-733D-48B6-BB16-67A4C1DE0F5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2980917-BCE0-487A-BDD2-C215AE26394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CAE4B88-271C-4500-B0DF-DA73F0054E6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D22604-29E2-4F0F-8FDD-797EB0772A66}"/>
              </a:ext>
            </a:extLst>
          </p:cNvPr>
          <p:cNvGrpSpPr/>
          <p:nvPr/>
        </p:nvGrpSpPr>
        <p:grpSpPr>
          <a:xfrm>
            <a:off x="7729748" y="5044593"/>
            <a:ext cx="1358350" cy="1520499"/>
            <a:chOff x="1391478" y="2288743"/>
            <a:chExt cx="1775792" cy="1983326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26F940D-7FD1-474F-85C4-043AF59D4A80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16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2DC73A3-4812-4E59-B7E3-EAC108EC49F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20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4B61161-6805-43E5-94ED-6A0F703FBCA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715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5" grpId="0" animBg="1"/>
      <p:bldP spid="41" grpId="0" animBg="1"/>
      <p:bldP spid="47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E1A551-3BE3-4643-90C2-4268218A97CC}"/>
              </a:ext>
            </a:extLst>
          </p:cNvPr>
          <p:cNvGrpSpPr/>
          <p:nvPr/>
        </p:nvGrpSpPr>
        <p:grpSpPr>
          <a:xfrm>
            <a:off x="4234067" y="327880"/>
            <a:ext cx="1358350" cy="1520499"/>
            <a:chOff x="1391478" y="2288743"/>
            <a:chExt cx="1775792" cy="198332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59C41F2-8F1E-422A-89C3-E612EE16FCD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12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A92AD37-0880-48AB-B8FD-89EA2ADBA0C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24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2AE2DEC-A5A6-42CC-8329-3016A4E98F0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1FD10F5-E0FB-4DCE-ACA6-89428415855E}"/>
              </a:ext>
            </a:extLst>
          </p:cNvPr>
          <p:cNvSpPr txBox="1"/>
          <p:nvPr/>
        </p:nvSpPr>
        <p:spPr>
          <a:xfrm>
            <a:off x="781880" y="257133"/>
            <a:ext cx="177579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Put in order starting with the largest.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3E43CF-BA11-406E-A7F0-36E84BCCE061}"/>
              </a:ext>
            </a:extLst>
          </p:cNvPr>
          <p:cNvSpPr txBox="1"/>
          <p:nvPr/>
        </p:nvSpPr>
        <p:spPr>
          <a:xfrm>
            <a:off x="894524" y="2598003"/>
            <a:ext cx="177579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Lowest common denominator is 24.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C6E2F0-421A-450F-AF2D-486FC7445167}"/>
              </a:ext>
            </a:extLst>
          </p:cNvPr>
          <p:cNvSpPr txBox="1"/>
          <p:nvPr/>
        </p:nvSpPr>
        <p:spPr>
          <a:xfrm>
            <a:off x="894524" y="3585290"/>
            <a:ext cx="177579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Convert each fraction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47D08-9BAB-45C3-8DAF-2DD1F2B8C446}"/>
              </a:ext>
            </a:extLst>
          </p:cNvPr>
          <p:cNvGrpSpPr/>
          <p:nvPr/>
        </p:nvGrpSpPr>
        <p:grpSpPr>
          <a:xfrm>
            <a:off x="5950217" y="291942"/>
            <a:ext cx="1358350" cy="1520499"/>
            <a:chOff x="1391478" y="2288743"/>
            <a:chExt cx="1775792" cy="198332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9B8145A-FEC6-4055-AE32-BE44C6E3C6C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A122716-43ED-406B-A6D0-547D9C825AB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6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56CFE36-D7C6-46E3-ADBE-3299DD3375E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184C8CA-8853-4B4F-80E3-9CDFE599C6F0}"/>
              </a:ext>
            </a:extLst>
          </p:cNvPr>
          <p:cNvGrpSpPr/>
          <p:nvPr/>
        </p:nvGrpSpPr>
        <p:grpSpPr>
          <a:xfrm>
            <a:off x="7662090" y="291942"/>
            <a:ext cx="1358350" cy="1520499"/>
            <a:chOff x="1391478" y="2288743"/>
            <a:chExt cx="1775792" cy="198332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AAB83F-B2CE-4186-B605-AA5E9CAA6606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ABE490-657E-45B3-BE2A-96EB3B2B5C3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AB2596-777F-4680-8B59-8DBB2BE489A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74FD34-7613-4576-9F3E-5A367089C95D}"/>
              </a:ext>
            </a:extLst>
          </p:cNvPr>
          <p:cNvCxnSpPr/>
          <p:nvPr/>
        </p:nvCxnSpPr>
        <p:spPr>
          <a:xfrm>
            <a:off x="4913241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D3422DE-CEA2-43E7-B7C6-960E6475EFA6}"/>
              </a:ext>
            </a:extLst>
          </p:cNvPr>
          <p:cNvSpPr txBox="1"/>
          <p:nvPr/>
        </p:nvSpPr>
        <p:spPr>
          <a:xfrm>
            <a:off x="4122621" y="2253205"/>
            <a:ext cx="67751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Stays the same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EF6E33D-1D67-4DC6-BA39-C389D264215C}"/>
              </a:ext>
            </a:extLst>
          </p:cNvPr>
          <p:cNvGrpSpPr/>
          <p:nvPr/>
        </p:nvGrpSpPr>
        <p:grpSpPr>
          <a:xfrm>
            <a:off x="4234066" y="3304544"/>
            <a:ext cx="1358350" cy="1520499"/>
            <a:chOff x="1391478" y="2288743"/>
            <a:chExt cx="1775792" cy="198332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7E6A8AB-30C5-4276-8E65-E5AF26C34DF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97FD4F-0F53-4677-8578-A5A268EA192A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24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1D2809F-FA9B-4249-B416-53B9CFDFF15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2B53C8D-5AAA-4035-BCD0-326D199354ED}"/>
              </a:ext>
            </a:extLst>
          </p:cNvPr>
          <p:cNvCxnSpPr/>
          <p:nvPr/>
        </p:nvCxnSpPr>
        <p:spPr>
          <a:xfrm>
            <a:off x="6875712" y="2124045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1E61EF0-9DB9-41B8-8061-9215AF0997EF}"/>
              </a:ext>
            </a:extLst>
          </p:cNvPr>
          <p:cNvSpPr txBox="1"/>
          <p:nvPr/>
        </p:nvSpPr>
        <p:spPr>
          <a:xfrm>
            <a:off x="6096000" y="2383478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x4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29C50D6-5DA2-49EC-800C-00A7EF8EC0DE}"/>
              </a:ext>
            </a:extLst>
          </p:cNvPr>
          <p:cNvGrpSpPr/>
          <p:nvPr/>
        </p:nvGrpSpPr>
        <p:grpSpPr>
          <a:xfrm>
            <a:off x="6065537" y="3304544"/>
            <a:ext cx="1358350" cy="1520499"/>
            <a:chOff x="1391478" y="2288743"/>
            <a:chExt cx="1775792" cy="198332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93BE104-FBE1-46E3-A12C-756F8C51ECB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4287878-CC9D-48AF-8309-F6A6D0CBD128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24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0149213-E271-4C84-B3EA-5B0AF4AB325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0B902B9-944D-4F20-8E56-D6BBB8C0D018}"/>
              </a:ext>
            </a:extLst>
          </p:cNvPr>
          <p:cNvCxnSpPr/>
          <p:nvPr/>
        </p:nvCxnSpPr>
        <p:spPr>
          <a:xfrm>
            <a:off x="8697082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7EF616B-0294-4CA9-A621-ED1FECA0EF98}"/>
              </a:ext>
            </a:extLst>
          </p:cNvPr>
          <p:cNvSpPr txBox="1"/>
          <p:nvPr/>
        </p:nvSpPr>
        <p:spPr>
          <a:xfrm>
            <a:off x="7935787" y="2273012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x2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02C4BA3-C545-4458-AB8B-9B9FA160E5F2}"/>
              </a:ext>
            </a:extLst>
          </p:cNvPr>
          <p:cNvGrpSpPr/>
          <p:nvPr/>
        </p:nvGrpSpPr>
        <p:grpSpPr>
          <a:xfrm>
            <a:off x="7694270" y="3268606"/>
            <a:ext cx="1358350" cy="1520499"/>
            <a:chOff x="1391478" y="2288743"/>
            <a:chExt cx="1775792" cy="198332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7DFFF42-F8A0-432F-A56F-28D7E44B087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10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C22D002-F883-4E04-8194-8D424EE76D4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24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A79FA8A-EE22-4757-B785-17D48ED4922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2AE67B3-A359-43BF-8572-D41196BB8A9B}"/>
              </a:ext>
            </a:extLst>
          </p:cNvPr>
          <p:cNvSpPr txBox="1"/>
          <p:nvPr/>
        </p:nvSpPr>
        <p:spPr>
          <a:xfrm>
            <a:off x="894524" y="5168925"/>
            <a:ext cx="177579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put them in order. Remember to use the original fraction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35CF4BD-5067-4415-BD9F-07748309DAAA}"/>
              </a:ext>
            </a:extLst>
          </p:cNvPr>
          <p:cNvGrpSpPr/>
          <p:nvPr/>
        </p:nvGrpSpPr>
        <p:grpSpPr>
          <a:xfrm>
            <a:off x="4269544" y="5116469"/>
            <a:ext cx="1358350" cy="1520499"/>
            <a:chOff x="1391478" y="2288743"/>
            <a:chExt cx="1775792" cy="198332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42D395B-DDCA-43E1-A54B-9EA66B1C4784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12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3A7A040-4C2F-4BBC-B4AD-09A9CB19F52E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24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0AF762D-7990-4BD0-BBEA-8A66A36D606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5ADD149-4148-4C72-A3A7-268EBAE61E53}"/>
              </a:ext>
            </a:extLst>
          </p:cNvPr>
          <p:cNvGrpSpPr/>
          <p:nvPr/>
        </p:nvGrpSpPr>
        <p:grpSpPr>
          <a:xfrm>
            <a:off x="6170903" y="5080531"/>
            <a:ext cx="1358350" cy="1520499"/>
            <a:chOff x="1391478" y="2288743"/>
            <a:chExt cx="1775792" cy="198332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BEDBFA-733D-48B6-BB16-67A4C1DE0F5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5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2980917-BCE0-487A-BDD2-C215AE26394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12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CAE4B88-271C-4500-B0DF-DA73F0054E6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D22604-29E2-4F0F-8FDD-797EB0772A66}"/>
              </a:ext>
            </a:extLst>
          </p:cNvPr>
          <p:cNvGrpSpPr/>
          <p:nvPr/>
        </p:nvGrpSpPr>
        <p:grpSpPr>
          <a:xfrm>
            <a:off x="7729748" y="5044593"/>
            <a:ext cx="1358350" cy="1520499"/>
            <a:chOff x="1391478" y="2288743"/>
            <a:chExt cx="1775792" cy="1983326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26F940D-7FD1-474F-85C4-043AF59D4A80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2DC73A3-4812-4E59-B7E3-EAC108EC49F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6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4B61161-6805-43E5-94ED-6A0F703FBCA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9262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5" grpId="0" animBg="1"/>
      <p:bldP spid="41" grpId="0" animBg="1"/>
      <p:bldP spid="47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E1A551-3BE3-4643-90C2-4268218A97CC}"/>
              </a:ext>
            </a:extLst>
          </p:cNvPr>
          <p:cNvGrpSpPr/>
          <p:nvPr/>
        </p:nvGrpSpPr>
        <p:grpSpPr>
          <a:xfrm>
            <a:off x="4234067" y="327880"/>
            <a:ext cx="1358350" cy="1520499"/>
            <a:chOff x="1391478" y="2288743"/>
            <a:chExt cx="1775792" cy="198332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59C41F2-8F1E-422A-89C3-E612EE16FCD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A92AD37-0880-48AB-B8FD-89EA2ADBA0C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2AE2DEC-A5A6-42CC-8329-3016A4E98F0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1FD10F5-E0FB-4DCE-ACA6-89428415855E}"/>
              </a:ext>
            </a:extLst>
          </p:cNvPr>
          <p:cNvSpPr txBox="1"/>
          <p:nvPr/>
        </p:nvSpPr>
        <p:spPr>
          <a:xfrm>
            <a:off x="781880" y="257133"/>
            <a:ext cx="177579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Put in order starting with the smallest.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3E43CF-BA11-406E-A7F0-36E84BCCE061}"/>
              </a:ext>
            </a:extLst>
          </p:cNvPr>
          <p:cNvSpPr txBox="1"/>
          <p:nvPr/>
        </p:nvSpPr>
        <p:spPr>
          <a:xfrm>
            <a:off x="894524" y="2598003"/>
            <a:ext cx="177579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Lowest common denominator is 18.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C6E2F0-421A-450F-AF2D-486FC7445167}"/>
              </a:ext>
            </a:extLst>
          </p:cNvPr>
          <p:cNvSpPr txBox="1"/>
          <p:nvPr/>
        </p:nvSpPr>
        <p:spPr>
          <a:xfrm>
            <a:off x="894524" y="3585290"/>
            <a:ext cx="177579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Convert each fraction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47D08-9BAB-45C3-8DAF-2DD1F2B8C446}"/>
              </a:ext>
            </a:extLst>
          </p:cNvPr>
          <p:cNvGrpSpPr/>
          <p:nvPr/>
        </p:nvGrpSpPr>
        <p:grpSpPr>
          <a:xfrm>
            <a:off x="5950217" y="291942"/>
            <a:ext cx="1358350" cy="1520499"/>
            <a:chOff x="1391478" y="2288743"/>
            <a:chExt cx="1775792" cy="198332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9B8145A-FEC6-4055-AE32-BE44C6E3C6C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A122716-43ED-406B-A6D0-547D9C825AB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18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56CFE36-D7C6-46E3-ADBE-3299DD3375E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184C8CA-8853-4B4F-80E3-9CDFE599C6F0}"/>
              </a:ext>
            </a:extLst>
          </p:cNvPr>
          <p:cNvGrpSpPr/>
          <p:nvPr/>
        </p:nvGrpSpPr>
        <p:grpSpPr>
          <a:xfrm>
            <a:off x="7662090" y="291942"/>
            <a:ext cx="1358350" cy="1520499"/>
            <a:chOff x="1391478" y="2288743"/>
            <a:chExt cx="1775792" cy="198332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AAB83F-B2CE-4186-B605-AA5E9CAA6606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ABE490-657E-45B3-BE2A-96EB3B2B5C3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9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AB2596-777F-4680-8B59-8DBB2BE489A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374FD34-7613-4576-9F3E-5A367089C95D}"/>
              </a:ext>
            </a:extLst>
          </p:cNvPr>
          <p:cNvCxnSpPr/>
          <p:nvPr/>
        </p:nvCxnSpPr>
        <p:spPr>
          <a:xfrm>
            <a:off x="4913241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D3422DE-CEA2-43E7-B7C6-960E6475EFA6}"/>
              </a:ext>
            </a:extLst>
          </p:cNvPr>
          <p:cNvSpPr txBox="1"/>
          <p:nvPr/>
        </p:nvSpPr>
        <p:spPr>
          <a:xfrm>
            <a:off x="4122621" y="2253205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x6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EF6E33D-1D67-4DC6-BA39-C389D264215C}"/>
              </a:ext>
            </a:extLst>
          </p:cNvPr>
          <p:cNvGrpSpPr/>
          <p:nvPr/>
        </p:nvGrpSpPr>
        <p:grpSpPr>
          <a:xfrm>
            <a:off x="4234066" y="3304544"/>
            <a:ext cx="1358350" cy="1520500"/>
            <a:chOff x="1391478" y="2288743"/>
            <a:chExt cx="1775792" cy="198332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7E6A8AB-30C5-4276-8E65-E5AF26C34DF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12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597FD4F-0F53-4677-8578-A5A268EA192A}"/>
                </a:ext>
              </a:extLst>
            </p:cNvPr>
            <p:cNvSpPr txBox="1"/>
            <p:nvPr/>
          </p:nvSpPr>
          <p:spPr>
            <a:xfrm>
              <a:off x="1749286" y="3429002"/>
              <a:ext cx="1152939" cy="84306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18</a:t>
              </a:r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1D2809F-FA9B-4249-B416-53B9CFDFF15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2B53C8D-5AAA-4035-BCD0-326D199354ED}"/>
              </a:ext>
            </a:extLst>
          </p:cNvPr>
          <p:cNvCxnSpPr/>
          <p:nvPr/>
        </p:nvCxnSpPr>
        <p:spPr>
          <a:xfrm>
            <a:off x="6875712" y="2124045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1E61EF0-9DB9-41B8-8061-9215AF0997EF}"/>
              </a:ext>
            </a:extLst>
          </p:cNvPr>
          <p:cNvSpPr txBox="1"/>
          <p:nvPr/>
        </p:nvSpPr>
        <p:spPr>
          <a:xfrm>
            <a:off x="6096000" y="2176260"/>
            <a:ext cx="67751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Stays the same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29C50D6-5DA2-49EC-800C-00A7EF8EC0DE}"/>
              </a:ext>
            </a:extLst>
          </p:cNvPr>
          <p:cNvGrpSpPr/>
          <p:nvPr/>
        </p:nvGrpSpPr>
        <p:grpSpPr>
          <a:xfrm>
            <a:off x="6065537" y="3304544"/>
            <a:ext cx="1358350" cy="1520499"/>
            <a:chOff x="1391478" y="2288743"/>
            <a:chExt cx="1775792" cy="198332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93BE104-FBE1-46E3-A12C-756F8C51ECB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4287878-CC9D-48AF-8309-F6A6D0CBD128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18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0149213-E271-4C84-B3EA-5B0AF4AB325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0B902B9-944D-4F20-8E56-D6BBB8C0D018}"/>
              </a:ext>
            </a:extLst>
          </p:cNvPr>
          <p:cNvCxnSpPr/>
          <p:nvPr/>
        </p:nvCxnSpPr>
        <p:spPr>
          <a:xfrm>
            <a:off x="8697082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7EF616B-0294-4CA9-A621-ED1FECA0EF98}"/>
              </a:ext>
            </a:extLst>
          </p:cNvPr>
          <p:cNvSpPr txBox="1"/>
          <p:nvPr/>
        </p:nvSpPr>
        <p:spPr>
          <a:xfrm>
            <a:off x="7935787" y="2273012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x2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02C4BA3-C545-4458-AB8B-9B9FA160E5F2}"/>
              </a:ext>
            </a:extLst>
          </p:cNvPr>
          <p:cNvGrpSpPr/>
          <p:nvPr/>
        </p:nvGrpSpPr>
        <p:grpSpPr>
          <a:xfrm>
            <a:off x="7694270" y="3268606"/>
            <a:ext cx="1358350" cy="1520499"/>
            <a:chOff x="1391478" y="2288743"/>
            <a:chExt cx="1775792" cy="198332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7DFFF42-F8A0-432F-A56F-28D7E44B087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14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C22D002-F883-4E04-8194-8D424EE76D4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18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A79FA8A-EE22-4757-B785-17D48ED4922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2AE67B3-A359-43BF-8572-D41196BB8A9B}"/>
              </a:ext>
            </a:extLst>
          </p:cNvPr>
          <p:cNvSpPr txBox="1"/>
          <p:nvPr/>
        </p:nvSpPr>
        <p:spPr>
          <a:xfrm>
            <a:off x="894524" y="5168925"/>
            <a:ext cx="177579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put them in order. Remember to use the original fraction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35CF4BD-5067-4415-BD9F-07748309DAAA}"/>
              </a:ext>
            </a:extLst>
          </p:cNvPr>
          <p:cNvGrpSpPr/>
          <p:nvPr/>
        </p:nvGrpSpPr>
        <p:grpSpPr>
          <a:xfrm>
            <a:off x="4269544" y="5116469"/>
            <a:ext cx="1358350" cy="1520499"/>
            <a:chOff x="1391478" y="2288743"/>
            <a:chExt cx="1775792" cy="198332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42D395B-DDCA-43E1-A54B-9EA66B1C4784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3A7A040-4C2F-4BBC-B4AD-09A9CB19F52E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9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0AF762D-7990-4BD0-BBEA-8A66A36D606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5ADD149-4148-4C72-A3A7-268EBAE61E53}"/>
              </a:ext>
            </a:extLst>
          </p:cNvPr>
          <p:cNvGrpSpPr/>
          <p:nvPr/>
        </p:nvGrpSpPr>
        <p:grpSpPr>
          <a:xfrm>
            <a:off x="6170903" y="5080531"/>
            <a:ext cx="1358350" cy="1520499"/>
            <a:chOff x="1391478" y="2288743"/>
            <a:chExt cx="1775792" cy="198332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BEDBFA-733D-48B6-BB16-67A4C1DE0F5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2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2980917-BCE0-487A-BDD2-C215AE26394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3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CAE4B88-271C-4500-B0DF-DA73F0054E6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D22604-29E2-4F0F-8FDD-797EB0772A66}"/>
              </a:ext>
            </a:extLst>
          </p:cNvPr>
          <p:cNvGrpSpPr/>
          <p:nvPr/>
        </p:nvGrpSpPr>
        <p:grpSpPr>
          <a:xfrm>
            <a:off x="7729748" y="5044593"/>
            <a:ext cx="1358350" cy="1520499"/>
            <a:chOff x="1391478" y="2288743"/>
            <a:chExt cx="1775792" cy="1983326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26F940D-7FD1-474F-85C4-043AF59D4A80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2DC73A3-4812-4E59-B7E3-EAC108EC49F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18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4B61161-6805-43E5-94ED-6A0F703FBCA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737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35" grpId="0" animBg="1"/>
      <p:bldP spid="41" grpId="0" animBg="1"/>
      <p:bldP spid="47" grpId="0" animBg="1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E1A551-3BE3-4643-90C2-4268218A97CC}"/>
              </a:ext>
            </a:extLst>
          </p:cNvPr>
          <p:cNvGrpSpPr/>
          <p:nvPr/>
        </p:nvGrpSpPr>
        <p:grpSpPr>
          <a:xfrm>
            <a:off x="4234067" y="327880"/>
            <a:ext cx="1358350" cy="1520499"/>
            <a:chOff x="1391478" y="2288743"/>
            <a:chExt cx="1775792" cy="198332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59C41F2-8F1E-422A-89C3-E612EE16FCD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9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A92AD37-0880-48AB-B8FD-89EA2ADBA0C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2AE2DEC-A5A6-42CC-8329-3016A4E98F0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1FD10F5-E0FB-4DCE-ACA6-89428415855E}"/>
              </a:ext>
            </a:extLst>
          </p:cNvPr>
          <p:cNvSpPr txBox="1"/>
          <p:nvPr/>
        </p:nvSpPr>
        <p:spPr>
          <a:xfrm>
            <a:off x="781880" y="257133"/>
            <a:ext cx="177579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Put in order starting with the smallest.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3E43CF-BA11-406E-A7F0-36E84BCCE061}"/>
              </a:ext>
            </a:extLst>
          </p:cNvPr>
          <p:cNvSpPr txBox="1"/>
          <p:nvPr/>
        </p:nvSpPr>
        <p:spPr>
          <a:xfrm>
            <a:off x="894524" y="2017429"/>
            <a:ext cx="1775792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For this question we automatically know 9/7 is the largest as it is the only improper fraction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C6E2F0-421A-450F-AF2D-486FC7445167}"/>
              </a:ext>
            </a:extLst>
          </p:cNvPr>
          <p:cNvSpPr txBox="1"/>
          <p:nvPr/>
        </p:nvSpPr>
        <p:spPr>
          <a:xfrm>
            <a:off x="894524" y="3909387"/>
            <a:ext cx="177579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just need to compare the last two.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47D08-9BAB-45C3-8DAF-2DD1F2B8C446}"/>
              </a:ext>
            </a:extLst>
          </p:cNvPr>
          <p:cNvGrpSpPr/>
          <p:nvPr/>
        </p:nvGrpSpPr>
        <p:grpSpPr>
          <a:xfrm>
            <a:off x="5950217" y="291942"/>
            <a:ext cx="1358350" cy="1520499"/>
            <a:chOff x="1391478" y="2288743"/>
            <a:chExt cx="1775792" cy="198332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9B8145A-FEC6-4055-AE32-BE44C6E3C6C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A122716-43ED-406B-A6D0-547D9C825AB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56CFE36-D7C6-46E3-ADBE-3299DD3375E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184C8CA-8853-4B4F-80E3-9CDFE599C6F0}"/>
              </a:ext>
            </a:extLst>
          </p:cNvPr>
          <p:cNvGrpSpPr/>
          <p:nvPr/>
        </p:nvGrpSpPr>
        <p:grpSpPr>
          <a:xfrm>
            <a:off x="7662090" y="291942"/>
            <a:ext cx="1358350" cy="1520499"/>
            <a:chOff x="1391478" y="2288743"/>
            <a:chExt cx="1775792" cy="198332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AAB83F-B2CE-4186-B605-AA5E9CAA6606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ABE490-657E-45B3-BE2A-96EB3B2B5C3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AB2596-777F-4680-8B59-8DBB2BE489A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2B53C8D-5AAA-4035-BCD0-326D199354ED}"/>
              </a:ext>
            </a:extLst>
          </p:cNvPr>
          <p:cNvCxnSpPr/>
          <p:nvPr/>
        </p:nvCxnSpPr>
        <p:spPr>
          <a:xfrm>
            <a:off x="6875712" y="2124045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1E61EF0-9DB9-41B8-8061-9215AF0997EF}"/>
              </a:ext>
            </a:extLst>
          </p:cNvPr>
          <p:cNvSpPr txBox="1"/>
          <p:nvPr/>
        </p:nvSpPr>
        <p:spPr>
          <a:xfrm>
            <a:off x="6096000" y="2176260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x2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29C50D6-5DA2-49EC-800C-00A7EF8EC0DE}"/>
              </a:ext>
            </a:extLst>
          </p:cNvPr>
          <p:cNvGrpSpPr/>
          <p:nvPr/>
        </p:nvGrpSpPr>
        <p:grpSpPr>
          <a:xfrm>
            <a:off x="6065537" y="3304544"/>
            <a:ext cx="1358350" cy="1520499"/>
            <a:chOff x="1391478" y="2288743"/>
            <a:chExt cx="1775792" cy="198332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93BE104-FBE1-46E3-A12C-756F8C51ECB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8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4287878-CC9D-48AF-8309-F6A6D0CBD128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0149213-E271-4C84-B3EA-5B0AF4AB325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0B902B9-944D-4F20-8E56-D6BBB8C0D018}"/>
              </a:ext>
            </a:extLst>
          </p:cNvPr>
          <p:cNvCxnSpPr/>
          <p:nvPr/>
        </p:nvCxnSpPr>
        <p:spPr>
          <a:xfrm>
            <a:off x="8697082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7EF616B-0294-4CA9-A621-ED1FECA0EF98}"/>
              </a:ext>
            </a:extLst>
          </p:cNvPr>
          <p:cNvSpPr txBox="1"/>
          <p:nvPr/>
        </p:nvSpPr>
        <p:spPr>
          <a:xfrm>
            <a:off x="7932488" y="2176260"/>
            <a:ext cx="67751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Stays the same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02C4BA3-C545-4458-AB8B-9B9FA160E5F2}"/>
              </a:ext>
            </a:extLst>
          </p:cNvPr>
          <p:cNvGrpSpPr/>
          <p:nvPr/>
        </p:nvGrpSpPr>
        <p:grpSpPr>
          <a:xfrm>
            <a:off x="7694270" y="3268606"/>
            <a:ext cx="1358350" cy="1520499"/>
            <a:chOff x="1391478" y="2288743"/>
            <a:chExt cx="1775792" cy="198332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7DFFF42-F8A0-432F-A56F-28D7E44B087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C22D002-F883-4E04-8194-8D424EE76D4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A79FA8A-EE22-4757-B785-17D48ED4922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2AE67B3-A359-43BF-8572-D41196BB8A9B}"/>
              </a:ext>
            </a:extLst>
          </p:cNvPr>
          <p:cNvSpPr txBox="1"/>
          <p:nvPr/>
        </p:nvSpPr>
        <p:spPr>
          <a:xfrm>
            <a:off x="894524" y="5168925"/>
            <a:ext cx="177579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put them in order. Remember to use the original fraction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35CF4BD-5067-4415-BD9F-07748309DAAA}"/>
              </a:ext>
            </a:extLst>
          </p:cNvPr>
          <p:cNvGrpSpPr/>
          <p:nvPr/>
        </p:nvGrpSpPr>
        <p:grpSpPr>
          <a:xfrm>
            <a:off x="4269544" y="5116469"/>
            <a:ext cx="1358350" cy="1520499"/>
            <a:chOff x="1391478" y="2288743"/>
            <a:chExt cx="1775792" cy="198332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42D395B-DDCA-43E1-A54B-9EA66B1C4784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6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3A7A040-4C2F-4BBC-B4AD-09A9CB19F52E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14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0AF762D-7990-4BD0-BBEA-8A66A36D606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5ADD149-4148-4C72-A3A7-268EBAE61E53}"/>
              </a:ext>
            </a:extLst>
          </p:cNvPr>
          <p:cNvGrpSpPr/>
          <p:nvPr/>
        </p:nvGrpSpPr>
        <p:grpSpPr>
          <a:xfrm>
            <a:off x="6170903" y="5080531"/>
            <a:ext cx="1358350" cy="1520499"/>
            <a:chOff x="1391478" y="2288743"/>
            <a:chExt cx="1775792" cy="198332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BEDBFA-733D-48B6-BB16-67A4C1DE0F5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4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2980917-BCE0-487A-BDD2-C215AE26394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CAE4B88-271C-4500-B0DF-DA73F0054E6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D22604-29E2-4F0F-8FDD-797EB0772A66}"/>
              </a:ext>
            </a:extLst>
          </p:cNvPr>
          <p:cNvGrpSpPr/>
          <p:nvPr/>
        </p:nvGrpSpPr>
        <p:grpSpPr>
          <a:xfrm>
            <a:off x="7729748" y="5044593"/>
            <a:ext cx="1358350" cy="1520499"/>
            <a:chOff x="1391478" y="2288743"/>
            <a:chExt cx="1775792" cy="1983326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26F940D-7FD1-474F-85C4-043AF59D4A80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9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2DC73A3-4812-4E59-B7E3-EAC108EC49F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7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4B61161-6805-43E5-94ED-6A0F703FBCA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7070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41" grpId="0" animBg="1"/>
      <p:bldP spid="47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4E1A551-3BE3-4643-90C2-4268218A97CC}"/>
              </a:ext>
            </a:extLst>
          </p:cNvPr>
          <p:cNvGrpSpPr/>
          <p:nvPr/>
        </p:nvGrpSpPr>
        <p:grpSpPr>
          <a:xfrm>
            <a:off x="4234067" y="327880"/>
            <a:ext cx="1358350" cy="1520499"/>
            <a:chOff x="1391478" y="2288743"/>
            <a:chExt cx="1775792" cy="198332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59C41F2-8F1E-422A-89C3-E612EE16FCD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A92AD37-0880-48AB-B8FD-89EA2ADBA0C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2AE2DEC-A5A6-42CC-8329-3016A4E98F0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1FD10F5-E0FB-4DCE-ACA6-89428415855E}"/>
              </a:ext>
            </a:extLst>
          </p:cNvPr>
          <p:cNvSpPr txBox="1"/>
          <p:nvPr/>
        </p:nvSpPr>
        <p:spPr>
          <a:xfrm>
            <a:off x="781880" y="257133"/>
            <a:ext cx="1775792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Put in order starting with the largest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3E43CF-BA11-406E-A7F0-36E84BCCE061}"/>
              </a:ext>
            </a:extLst>
          </p:cNvPr>
          <p:cNvSpPr txBox="1"/>
          <p:nvPr/>
        </p:nvSpPr>
        <p:spPr>
          <a:xfrm>
            <a:off x="894524" y="2017429"/>
            <a:ext cx="1775792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For this question we automatically know 7/5 is the largest as it is the only improper fraction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C6E2F0-421A-450F-AF2D-486FC7445167}"/>
              </a:ext>
            </a:extLst>
          </p:cNvPr>
          <p:cNvSpPr txBox="1"/>
          <p:nvPr/>
        </p:nvSpPr>
        <p:spPr>
          <a:xfrm>
            <a:off x="894524" y="3909387"/>
            <a:ext cx="1775792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We just need to compare the last two.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47D08-9BAB-45C3-8DAF-2DD1F2B8C446}"/>
              </a:ext>
            </a:extLst>
          </p:cNvPr>
          <p:cNvGrpSpPr/>
          <p:nvPr/>
        </p:nvGrpSpPr>
        <p:grpSpPr>
          <a:xfrm>
            <a:off x="5950217" y="291942"/>
            <a:ext cx="1358350" cy="1520499"/>
            <a:chOff x="1391478" y="2288743"/>
            <a:chExt cx="1775792" cy="198332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9B8145A-FEC6-4055-AE32-BE44C6E3C6C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A122716-43ED-406B-A6D0-547D9C825AB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56CFE36-D7C6-46E3-ADBE-3299DD3375EE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184C8CA-8853-4B4F-80E3-9CDFE599C6F0}"/>
              </a:ext>
            </a:extLst>
          </p:cNvPr>
          <p:cNvGrpSpPr/>
          <p:nvPr/>
        </p:nvGrpSpPr>
        <p:grpSpPr>
          <a:xfrm>
            <a:off x="7662090" y="291942"/>
            <a:ext cx="1358350" cy="1520499"/>
            <a:chOff x="1391478" y="2288743"/>
            <a:chExt cx="1775792" cy="198332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AAB83F-B2CE-4186-B605-AA5E9CAA6606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EABE490-657E-45B3-BE2A-96EB3B2B5C31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15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AB2596-777F-4680-8B59-8DBB2BE489A1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2B53C8D-5AAA-4035-BCD0-326D199354ED}"/>
              </a:ext>
            </a:extLst>
          </p:cNvPr>
          <p:cNvCxnSpPr/>
          <p:nvPr/>
        </p:nvCxnSpPr>
        <p:spPr>
          <a:xfrm>
            <a:off x="6875712" y="2124045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1E61EF0-9DB9-41B8-8061-9215AF0997EF}"/>
              </a:ext>
            </a:extLst>
          </p:cNvPr>
          <p:cNvSpPr txBox="1"/>
          <p:nvPr/>
        </p:nvSpPr>
        <p:spPr>
          <a:xfrm>
            <a:off x="6096000" y="2176260"/>
            <a:ext cx="6775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x3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29C50D6-5DA2-49EC-800C-00A7EF8EC0DE}"/>
              </a:ext>
            </a:extLst>
          </p:cNvPr>
          <p:cNvGrpSpPr/>
          <p:nvPr/>
        </p:nvGrpSpPr>
        <p:grpSpPr>
          <a:xfrm>
            <a:off x="6065537" y="3304544"/>
            <a:ext cx="1358350" cy="1520499"/>
            <a:chOff x="1391478" y="2288743"/>
            <a:chExt cx="1775792" cy="198332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93BE104-FBE1-46E3-A12C-756F8C51ECB8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4287878-CC9D-48AF-8309-F6A6D0CBD128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15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0149213-E271-4C84-B3EA-5B0AF4AB325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0B902B9-944D-4F20-8E56-D6BBB8C0D018}"/>
              </a:ext>
            </a:extLst>
          </p:cNvPr>
          <p:cNvCxnSpPr/>
          <p:nvPr/>
        </p:nvCxnSpPr>
        <p:spPr>
          <a:xfrm>
            <a:off x="8697082" y="2120348"/>
            <a:ext cx="0" cy="10071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7EF616B-0294-4CA9-A621-ED1FECA0EF98}"/>
              </a:ext>
            </a:extLst>
          </p:cNvPr>
          <p:cNvSpPr txBox="1"/>
          <p:nvPr/>
        </p:nvSpPr>
        <p:spPr>
          <a:xfrm>
            <a:off x="7932488" y="2176260"/>
            <a:ext cx="67751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Stays the same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02C4BA3-C545-4458-AB8B-9B9FA160E5F2}"/>
              </a:ext>
            </a:extLst>
          </p:cNvPr>
          <p:cNvGrpSpPr/>
          <p:nvPr/>
        </p:nvGrpSpPr>
        <p:grpSpPr>
          <a:xfrm>
            <a:off x="7694270" y="3268606"/>
            <a:ext cx="1358350" cy="1520499"/>
            <a:chOff x="1391478" y="2288743"/>
            <a:chExt cx="1775792" cy="198332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7DFFF42-F8A0-432F-A56F-28D7E44B0871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C22D002-F883-4E04-8194-8D424EE76D45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15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A79FA8A-EE22-4757-B785-17D48ED4922D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2AE67B3-A359-43BF-8572-D41196BB8A9B}"/>
              </a:ext>
            </a:extLst>
          </p:cNvPr>
          <p:cNvSpPr txBox="1"/>
          <p:nvPr/>
        </p:nvSpPr>
        <p:spPr>
          <a:xfrm>
            <a:off x="894524" y="5168925"/>
            <a:ext cx="177579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put them in order. Remember to use the original fraction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35CF4BD-5067-4415-BD9F-07748309DAAA}"/>
              </a:ext>
            </a:extLst>
          </p:cNvPr>
          <p:cNvGrpSpPr/>
          <p:nvPr/>
        </p:nvGrpSpPr>
        <p:grpSpPr>
          <a:xfrm>
            <a:off x="6053664" y="5044593"/>
            <a:ext cx="1358350" cy="1520499"/>
            <a:chOff x="1391478" y="2288743"/>
            <a:chExt cx="1775792" cy="1983326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42D395B-DDCA-43E1-A54B-9EA66B1C4784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3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3A7A040-4C2F-4BBC-B4AD-09A9CB19F52E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0AF762D-7990-4BD0-BBEA-8A66A36D6065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5ADD149-4148-4C72-A3A7-268EBAE61E53}"/>
              </a:ext>
            </a:extLst>
          </p:cNvPr>
          <p:cNvGrpSpPr/>
          <p:nvPr/>
        </p:nvGrpSpPr>
        <p:grpSpPr>
          <a:xfrm>
            <a:off x="7729748" y="5080531"/>
            <a:ext cx="1358350" cy="1520499"/>
            <a:chOff x="1391478" y="2288743"/>
            <a:chExt cx="1775792" cy="1983326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BBEDBFA-733D-48B6-BB16-67A4C1DE0F57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2980917-BCE0-487A-BDD2-C215AE26394B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/>
                <a:t>15</a:t>
              </a:r>
              <a:endParaRPr lang="en-GB" sz="3600" dirty="0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CAE4B88-271C-4500-B0DF-DA73F0054E6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D22604-29E2-4F0F-8FDD-797EB0772A66}"/>
              </a:ext>
            </a:extLst>
          </p:cNvPr>
          <p:cNvGrpSpPr/>
          <p:nvPr/>
        </p:nvGrpSpPr>
        <p:grpSpPr>
          <a:xfrm>
            <a:off x="4174840" y="5007554"/>
            <a:ext cx="1358350" cy="1520499"/>
            <a:chOff x="1391478" y="2288743"/>
            <a:chExt cx="1775792" cy="1983326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26F940D-7FD1-474F-85C4-043AF59D4A80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762776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7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2DC73A3-4812-4E59-B7E3-EAC108EC49F7}"/>
                </a:ext>
              </a:extLst>
            </p:cNvPr>
            <p:cNvSpPr txBox="1"/>
            <p:nvPr/>
          </p:nvSpPr>
          <p:spPr>
            <a:xfrm>
              <a:off x="1749286" y="3429001"/>
              <a:ext cx="1152939" cy="8430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3600" dirty="0"/>
                <a:t>5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4B61161-6805-43E5-94ED-6A0F703FBCA3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20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41" grpId="0" animBg="1"/>
      <p:bldP spid="47" grpId="0" animBg="1"/>
      <p:bldP spid="5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1380</TotalTime>
  <Words>380</Words>
  <Application>Microsoft Office PowerPoint</Application>
  <PresentationFormat>Widescreen</PresentationFormat>
  <Paragraphs>129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119</cp:revision>
  <dcterms:created xsi:type="dcterms:W3CDTF">2020-03-20T11:22:32Z</dcterms:created>
  <dcterms:modified xsi:type="dcterms:W3CDTF">2020-05-09T14:57:57Z</dcterms:modified>
</cp:coreProperties>
</file>