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Number and Place Value #4</a:t>
            </a:r>
          </a:p>
          <a:p>
            <a:r>
              <a:rPr lang="en-GB" dirty="0"/>
              <a:t>Rounding to the nearest 10 000 and 100 000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1" y="800100"/>
            <a:ext cx="9954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round numbers to give a more approximate value.</a:t>
            </a:r>
          </a:p>
          <a:p>
            <a:pPr algn="ctr"/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62990" y="1783497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are saying which number it is closest to.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2990" y="3245152"/>
            <a:ext cx="9954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For example, when rounding to the nearest ten thousand we are explaining which ten thousand that number is closest to. </a:t>
            </a:r>
          </a:p>
        </p:txBody>
      </p:sp>
    </p:spTree>
    <p:extLst>
      <p:ext uri="{BB962C8B-B14F-4D97-AF65-F5344CB8AC3E}">
        <p14:creationId xmlns:p14="http://schemas.microsoft.com/office/powerpoint/2010/main" val="108722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 763 562 to the nearest ten thousand.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9273" y="3190009"/>
            <a:ext cx="311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</a:rPr>
              <a:t>  7 6 3 5 6 2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96507" y="2883970"/>
            <a:ext cx="311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M    </a:t>
            </a:r>
            <a:r>
              <a:rPr lang="en-GB" sz="2000" dirty="0" err="1"/>
              <a:t>Hth</a:t>
            </a:r>
            <a:r>
              <a:rPr lang="en-GB" sz="2000" dirty="0"/>
              <a:t>  </a:t>
            </a:r>
            <a:r>
              <a:rPr lang="en-GB" sz="2000" dirty="0" err="1"/>
              <a:t>Tth</a:t>
            </a:r>
            <a:r>
              <a:rPr lang="en-GB" sz="2000" dirty="0"/>
              <a:t> </a:t>
            </a:r>
            <a:r>
              <a:rPr lang="en-GB" sz="2000" dirty="0" err="1"/>
              <a:t>Th</a:t>
            </a:r>
            <a:r>
              <a:rPr lang="en-GB" sz="2000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662661" y="3770697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sz="1400" dirty="0">
                <a:solidFill>
                  <a:srgbClr val="7030A0"/>
                </a:solidFill>
              </a:rPr>
              <a:t>(this will tell us whether we are rounding up to the next ten thousand or down to the same ten thousand).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9248382" y="3708387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pointing at a 3 so I am rounding down. The number of ten thousands will stay the same.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760 000</a:t>
            </a:r>
          </a:p>
        </p:txBody>
      </p:sp>
    </p:spTree>
    <p:extLst>
      <p:ext uri="{BB962C8B-B14F-4D97-AF65-F5344CB8AC3E}">
        <p14:creationId xmlns:p14="http://schemas.microsoft.com/office/powerpoint/2010/main" val="186220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 841 546 to the nearest ten thousand.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9273" y="3190009"/>
            <a:ext cx="311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841 546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85026" y="2887248"/>
            <a:ext cx="311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M    </a:t>
            </a:r>
            <a:r>
              <a:rPr lang="en-GB" sz="2000" dirty="0" err="1"/>
              <a:t>Hth</a:t>
            </a:r>
            <a:r>
              <a:rPr lang="en-GB" sz="2000" dirty="0"/>
              <a:t>  </a:t>
            </a:r>
            <a:r>
              <a:rPr lang="en-GB" sz="2000" dirty="0" err="1"/>
              <a:t>Tth</a:t>
            </a:r>
            <a:r>
              <a:rPr lang="en-GB" sz="2000" dirty="0"/>
              <a:t> </a:t>
            </a:r>
            <a:r>
              <a:rPr lang="en-GB" sz="2000" dirty="0" err="1"/>
              <a:t>Th</a:t>
            </a:r>
            <a:r>
              <a:rPr lang="en-GB" sz="2000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569896" y="3851966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sz="1400" dirty="0">
                <a:solidFill>
                  <a:srgbClr val="7030A0"/>
                </a:solidFill>
              </a:rPr>
              <a:t>(this will tell us whether we are rounding up to the next ten thousand or down to the same ten thousand).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9064960" y="3818374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pointing at a 1 so I am rounding down. The number of ten thousands will stay the same.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840 000</a:t>
            </a:r>
          </a:p>
        </p:txBody>
      </p:sp>
    </p:spTree>
    <p:extLst>
      <p:ext uri="{BB962C8B-B14F-4D97-AF65-F5344CB8AC3E}">
        <p14:creationId xmlns:p14="http://schemas.microsoft.com/office/powerpoint/2010/main" val="373138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 276 820 to the nearest ten thousand.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9273" y="3190009"/>
            <a:ext cx="311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276 820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85026" y="2887248"/>
            <a:ext cx="311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M    </a:t>
            </a:r>
            <a:r>
              <a:rPr lang="en-GB" sz="2000" dirty="0" err="1"/>
              <a:t>Hth</a:t>
            </a:r>
            <a:r>
              <a:rPr lang="en-GB" sz="2000" dirty="0"/>
              <a:t>  </a:t>
            </a:r>
            <a:r>
              <a:rPr lang="en-GB" sz="2000" dirty="0" err="1"/>
              <a:t>Tth</a:t>
            </a:r>
            <a:r>
              <a:rPr lang="en-GB" sz="2000" dirty="0"/>
              <a:t> </a:t>
            </a:r>
            <a:r>
              <a:rPr lang="en-GB" sz="2000" dirty="0" err="1"/>
              <a:t>Th</a:t>
            </a:r>
            <a:r>
              <a:rPr lang="en-GB" sz="2000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569896" y="3851966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sz="1400" dirty="0">
                <a:solidFill>
                  <a:srgbClr val="7030A0"/>
                </a:solidFill>
              </a:rPr>
              <a:t>(this will tell us whether we are rounding up to the next ten thousand or down to the same ten thousand).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9064960" y="3818374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pointing at a 6 so I am rounding up the next ten thousand.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280 000</a:t>
            </a:r>
          </a:p>
        </p:txBody>
      </p:sp>
    </p:spTree>
    <p:extLst>
      <p:ext uri="{BB962C8B-B14F-4D97-AF65-F5344CB8AC3E}">
        <p14:creationId xmlns:p14="http://schemas.microsoft.com/office/powerpoint/2010/main" val="71338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 841 765 to the nearest hundred thousand.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8842" y="3260768"/>
            <a:ext cx="311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841 765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85026" y="2887248"/>
            <a:ext cx="311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M    </a:t>
            </a:r>
            <a:r>
              <a:rPr lang="en-GB" sz="2000" dirty="0" err="1"/>
              <a:t>Hth</a:t>
            </a:r>
            <a:r>
              <a:rPr lang="en-GB" sz="2000" dirty="0"/>
              <a:t>  </a:t>
            </a:r>
            <a:r>
              <a:rPr lang="en-GB" sz="2000" dirty="0" err="1"/>
              <a:t>Tth</a:t>
            </a:r>
            <a:r>
              <a:rPr lang="en-GB" sz="2000" dirty="0"/>
              <a:t> </a:t>
            </a:r>
            <a:r>
              <a:rPr lang="en-GB" sz="2000" dirty="0" err="1"/>
              <a:t>Th</a:t>
            </a:r>
            <a:r>
              <a:rPr lang="en-GB" sz="2000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308166" y="3968654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sz="1400" dirty="0">
                <a:solidFill>
                  <a:srgbClr val="7030A0"/>
                </a:solidFill>
              </a:rPr>
              <a:t>(this will tell us whether we are rounding up to the next hundred thousand or  down to the same hundred thousand).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8931211" y="3968654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pointing at a 4 so I am rounding down. The hundred thousands will stay the same.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800 000</a:t>
            </a:r>
          </a:p>
        </p:txBody>
      </p:sp>
    </p:spTree>
    <p:extLst>
      <p:ext uri="{BB962C8B-B14F-4D97-AF65-F5344CB8AC3E}">
        <p14:creationId xmlns:p14="http://schemas.microsoft.com/office/powerpoint/2010/main" val="105222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 186 214 to the nearest hundred thousand.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8842" y="3260768"/>
            <a:ext cx="311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186 214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85026" y="2887248"/>
            <a:ext cx="311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M    </a:t>
            </a:r>
            <a:r>
              <a:rPr lang="en-GB" sz="2000" dirty="0" err="1"/>
              <a:t>Hth</a:t>
            </a:r>
            <a:r>
              <a:rPr lang="en-GB" sz="2000" dirty="0"/>
              <a:t>  </a:t>
            </a:r>
            <a:r>
              <a:rPr lang="en-GB" sz="2000" dirty="0" err="1"/>
              <a:t>Tth</a:t>
            </a:r>
            <a:r>
              <a:rPr lang="en-GB" sz="2000" dirty="0"/>
              <a:t> </a:t>
            </a:r>
            <a:r>
              <a:rPr lang="en-GB" sz="2000" dirty="0" err="1"/>
              <a:t>Th</a:t>
            </a:r>
            <a:r>
              <a:rPr lang="en-GB" sz="2000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308166" y="3968654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sz="1400" dirty="0">
                <a:solidFill>
                  <a:srgbClr val="7030A0"/>
                </a:solidFill>
              </a:rPr>
              <a:t>(this will tell us whether we are rounding up to the next hundred thousand or  down to the same hundred thousand).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8931211" y="3968654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am pointing at an 8 so I am going to round up to the next hundred thousand.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200 000</a:t>
            </a:r>
          </a:p>
        </p:txBody>
      </p:sp>
    </p:spTree>
    <p:extLst>
      <p:ext uri="{BB962C8B-B14F-4D97-AF65-F5344CB8AC3E}">
        <p14:creationId xmlns:p14="http://schemas.microsoft.com/office/powerpoint/2010/main" val="122395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 754 265 to the nearest hundred thousand.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8842" y="3260768"/>
            <a:ext cx="311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754 265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85026" y="2887248"/>
            <a:ext cx="311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M    </a:t>
            </a:r>
            <a:r>
              <a:rPr lang="en-GB" sz="2000" dirty="0" err="1"/>
              <a:t>Hth</a:t>
            </a:r>
            <a:r>
              <a:rPr lang="en-GB" sz="2000" dirty="0"/>
              <a:t>  </a:t>
            </a:r>
            <a:r>
              <a:rPr lang="en-GB" sz="2000" dirty="0" err="1"/>
              <a:t>Tth</a:t>
            </a:r>
            <a:r>
              <a:rPr lang="en-GB" sz="2000" dirty="0"/>
              <a:t> </a:t>
            </a:r>
            <a:r>
              <a:rPr lang="en-GB" sz="2000" dirty="0" err="1"/>
              <a:t>Th</a:t>
            </a:r>
            <a:r>
              <a:rPr lang="en-GB" sz="2000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308166" y="3968654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sz="1400" dirty="0">
                <a:solidFill>
                  <a:srgbClr val="7030A0"/>
                </a:solidFill>
              </a:rPr>
              <a:t>(this will tell us whether we are rounding up to the next hundred thousand or  down to the same hundred thousand).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8931211" y="3968654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am pointing at an 5 so I am going to round up to the next hundred thousand.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800 000</a:t>
            </a:r>
          </a:p>
        </p:txBody>
      </p:sp>
    </p:spTree>
    <p:extLst>
      <p:ext uri="{BB962C8B-B14F-4D97-AF65-F5344CB8AC3E}">
        <p14:creationId xmlns:p14="http://schemas.microsoft.com/office/powerpoint/2010/main" val="213657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follow the same process for rounding to any degree of accuracy.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Round  215 865 to the nearest hundred thousand.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Underline the column you are rounding to.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8842" y="3260768"/>
            <a:ext cx="311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215 862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85026" y="2887248"/>
            <a:ext cx="311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M    </a:t>
            </a:r>
            <a:r>
              <a:rPr lang="en-GB" sz="2000" dirty="0" err="1"/>
              <a:t>Hth</a:t>
            </a:r>
            <a:r>
              <a:rPr lang="en-GB" sz="2000" dirty="0"/>
              <a:t>  </a:t>
            </a:r>
            <a:r>
              <a:rPr lang="en-GB" sz="2000" dirty="0" err="1"/>
              <a:t>Tth</a:t>
            </a:r>
            <a:r>
              <a:rPr lang="en-GB" sz="2000" dirty="0"/>
              <a:t> </a:t>
            </a:r>
            <a:r>
              <a:rPr lang="en-GB" sz="2000" dirty="0" err="1"/>
              <a:t>Th</a:t>
            </a:r>
            <a:r>
              <a:rPr lang="en-GB" sz="2000" dirty="0"/>
              <a:t>   H  T    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308166" y="3968654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Point to the column that comes before.</a:t>
            </a:r>
          </a:p>
          <a:p>
            <a:r>
              <a:rPr lang="en-GB" sz="1400" dirty="0">
                <a:solidFill>
                  <a:srgbClr val="7030A0"/>
                </a:solidFill>
              </a:rPr>
              <a:t>(this will tell us whether we are rounding up to the next hundred thousand or  down to the same hundred thousand).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8931211" y="3968654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The column you are pointing to shows you whether you are rounding up or down.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4 or less round down</a:t>
            </a:r>
            <a:r>
              <a:rPr lang="en-GB" dirty="0"/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am pointing at a 1 so I am going to round down. The number of hundred thousands will stay the same.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50"/>
                </a:solidFill>
              </a:rPr>
              <a:t>200 000</a:t>
            </a:r>
          </a:p>
        </p:txBody>
      </p:sp>
    </p:spTree>
    <p:extLst>
      <p:ext uri="{BB962C8B-B14F-4D97-AF65-F5344CB8AC3E}">
        <p14:creationId xmlns:p14="http://schemas.microsoft.com/office/powerpoint/2010/main" val="115600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753</TotalTime>
  <Words>959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Year 5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69</cp:revision>
  <dcterms:created xsi:type="dcterms:W3CDTF">2020-03-20T11:22:32Z</dcterms:created>
  <dcterms:modified xsi:type="dcterms:W3CDTF">2020-06-04T08:51:44Z</dcterms:modified>
</cp:coreProperties>
</file>