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#3</a:t>
            </a:r>
          </a:p>
          <a:p>
            <a:r>
              <a:rPr lang="en-GB" dirty="0"/>
              <a:t>Rounding to the nearest 10, 100 and 1000.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457 684 to the nearest thousand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457 684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8262" y="290142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058334" y="3866789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thousand or down to the same thousand).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625403" y="3866789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6 so I am going to round up to the next thousand.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458 000</a:t>
            </a:r>
          </a:p>
        </p:txBody>
      </p:sp>
    </p:spTree>
    <p:extLst>
      <p:ext uri="{BB962C8B-B14F-4D97-AF65-F5344CB8AC3E}">
        <p14:creationId xmlns:p14="http://schemas.microsoft.com/office/powerpoint/2010/main" val="20434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1" y="800100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round numbers to give a more approximate value.</a:t>
            </a:r>
          </a:p>
          <a:p>
            <a:pPr algn="ctr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62990" y="1783497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are saying which number it is closest to.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2990" y="3245152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For example, when rounding to the nearest 10 we are explaining which 10 that number is closest to. </a:t>
            </a:r>
          </a:p>
        </p:txBody>
      </p:sp>
    </p:spTree>
    <p:extLst>
      <p:ext uri="{BB962C8B-B14F-4D97-AF65-F5344CB8AC3E}">
        <p14:creationId xmlns:p14="http://schemas.microsoft.com/office/powerpoint/2010/main" val="10872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8 763 562 to the ten.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  7 6 3 5 6 2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6507" y="288397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789096" y="3770388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ten or down to the same ten).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419048" y="381837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2 so the number of tens will stay the same: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763 560</a:t>
            </a:r>
          </a:p>
        </p:txBody>
      </p:sp>
    </p:spTree>
    <p:extLst>
      <p:ext uri="{BB962C8B-B14F-4D97-AF65-F5344CB8AC3E}">
        <p14:creationId xmlns:p14="http://schemas.microsoft.com/office/powerpoint/2010/main" val="18622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620 656 to the ten.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  6 2 0 6 5 6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7531" y="2871294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M    </a:t>
            </a:r>
            <a:r>
              <a:rPr lang="en-GB" dirty="0" err="1"/>
              <a:t>Hth</a:t>
            </a:r>
            <a:r>
              <a:rPr lang="en-GB" dirty="0"/>
              <a:t>  </a:t>
            </a:r>
            <a:r>
              <a:rPr lang="en-GB" dirty="0" err="1"/>
              <a:t>Tth</a:t>
            </a:r>
            <a:r>
              <a:rPr lang="en-GB" dirty="0"/>
              <a:t> </a:t>
            </a:r>
            <a:r>
              <a:rPr lang="en-GB" dirty="0" err="1"/>
              <a:t>Th</a:t>
            </a:r>
            <a:r>
              <a:rPr lang="en-GB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775844" y="3776541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dirty="0">
                <a:solidFill>
                  <a:srgbClr val="7030A0"/>
                </a:solidFill>
              </a:rPr>
              <a:t>(this will tell us whether we are rounding up to the next ten or down to the same ten).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472057" y="3836340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6 so I’m going to round up to the next ten.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620 660</a:t>
            </a:r>
          </a:p>
        </p:txBody>
      </p:sp>
    </p:spTree>
    <p:extLst>
      <p:ext uri="{BB962C8B-B14F-4D97-AF65-F5344CB8AC3E}">
        <p14:creationId xmlns:p14="http://schemas.microsoft.com/office/powerpoint/2010/main" val="34270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5 182 345 to the nearest ten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  1 8 0 3 4 5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7531" y="2875283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M    </a:t>
            </a:r>
            <a:r>
              <a:rPr lang="en-GB" dirty="0" err="1"/>
              <a:t>Hth</a:t>
            </a:r>
            <a:r>
              <a:rPr lang="en-GB" dirty="0"/>
              <a:t>  </a:t>
            </a:r>
            <a:r>
              <a:rPr lang="en-GB" dirty="0" err="1"/>
              <a:t>Tth</a:t>
            </a:r>
            <a:r>
              <a:rPr lang="en-GB" dirty="0"/>
              <a:t> </a:t>
            </a:r>
            <a:r>
              <a:rPr lang="en-GB" dirty="0" err="1"/>
              <a:t>Th</a:t>
            </a:r>
            <a:r>
              <a:rPr lang="en-GB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738240" y="3803683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dirty="0">
                <a:solidFill>
                  <a:srgbClr val="7030A0"/>
                </a:solidFill>
              </a:rPr>
              <a:t>(this will tell us whether we are rounding up to the next ten or down to the same ten).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348077" y="3772133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5 so I’m going to round up to the next ten.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180 350</a:t>
            </a:r>
          </a:p>
        </p:txBody>
      </p:sp>
    </p:spTree>
    <p:extLst>
      <p:ext uri="{BB962C8B-B14F-4D97-AF65-F5344CB8AC3E}">
        <p14:creationId xmlns:p14="http://schemas.microsoft.com/office/powerpoint/2010/main" val="38773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147 382 to the nearest hundred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 1 4 7 3 8 2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7531" y="2883525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548665" y="3824750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or down to the same hundred).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114723" y="3789809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8 so I’m going to round up to the next hundred.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147 400</a:t>
            </a:r>
          </a:p>
        </p:txBody>
      </p:sp>
    </p:spTree>
    <p:extLst>
      <p:ext uri="{BB962C8B-B14F-4D97-AF65-F5344CB8AC3E}">
        <p14:creationId xmlns:p14="http://schemas.microsoft.com/office/powerpoint/2010/main" val="262936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684 214 to the nearest hundred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 684 214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8262" y="290142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548665" y="3824750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or down to the same hundred).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74967" y="3866789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1 so I’m going to round down. The hundreds will stay the same.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684 200</a:t>
            </a:r>
          </a:p>
        </p:txBody>
      </p:sp>
    </p:spTree>
    <p:extLst>
      <p:ext uri="{BB962C8B-B14F-4D97-AF65-F5344CB8AC3E}">
        <p14:creationId xmlns:p14="http://schemas.microsoft.com/office/powerpoint/2010/main" val="41343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700 524 to the nearest hundred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700 524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8262" y="290142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548665" y="3824750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or down to the same hundred).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74967" y="3866789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2 so I’m going to round down. The hundreds will stay the same.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700 500</a:t>
            </a:r>
          </a:p>
        </p:txBody>
      </p:sp>
    </p:spTree>
    <p:extLst>
      <p:ext uri="{BB962C8B-B14F-4D97-AF65-F5344CB8AC3E}">
        <p14:creationId xmlns:p14="http://schemas.microsoft.com/office/powerpoint/2010/main" val="135857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841 256 to the nearest thousand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841 256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8262" y="290142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058334" y="3866789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thousand or down to the same thousand).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625403" y="3866789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2 so I’m going to round down. The thousands will stay the same.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841 000</a:t>
            </a:r>
          </a:p>
        </p:txBody>
      </p:sp>
    </p:spTree>
    <p:extLst>
      <p:ext uri="{BB962C8B-B14F-4D97-AF65-F5344CB8AC3E}">
        <p14:creationId xmlns:p14="http://schemas.microsoft.com/office/powerpoint/2010/main" val="5307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745</TotalTime>
  <Words>1051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5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67</cp:revision>
  <dcterms:created xsi:type="dcterms:W3CDTF">2020-03-20T11:22:32Z</dcterms:created>
  <dcterms:modified xsi:type="dcterms:W3CDTF">2020-06-04T08:42:46Z</dcterms:modified>
</cp:coreProperties>
</file>