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9" r:id="rId4"/>
    <p:sldId id="257" r:id="rId5"/>
    <p:sldId id="271" r:id="rId6"/>
    <p:sldId id="260" r:id="rId7"/>
    <p:sldId id="263" r:id="rId8"/>
    <p:sldId id="262" r:id="rId9"/>
    <p:sldId id="265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278" autoAdjust="0"/>
  </p:normalViewPr>
  <p:slideViewPr>
    <p:cSldViewPr snapToGrid="0">
      <p:cViewPr varScale="1">
        <p:scale>
          <a:sx n="42" d="100"/>
          <a:sy n="42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CBE-32AD-4652-9E81-5C936C2348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9E8EF-B4B6-4698-9F30-BF5CDC029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9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E8EF-B4B6-4698-9F30-BF5CDC0298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51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E8EF-B4B6-4698-9F30-BF5CDC0298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7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E8EF-B4B6-4698-9F30-BF5CDC0298E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8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E8EF-B4B6-4698-9F30-BF5CDC0298E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1E92-F6DC-40E7-B73C-C0F1836E7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799ED-518C-4AC6-A59A-AF1F10F9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365B-8714-42B5-BDC7-2A708C5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F2B4-42E7-4C48-8182-14B0266A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1B75E-4CBC-4AD6-BA32-BA091C1E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9495-B73C-4FBC-80AB-17BFCC1A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0D91D-EAD9-4108-A06B-6CA7EDB36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2A61A-C41D-4B4E-9DB5-9C3CBC95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B4DB-D064-47B0-92BE-CFE1D635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620A-1179-4252-8EC1-F678B7A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7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8534D-EF0F-42BC-8D4E-B958D7D97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09CC-6BED-4155-87CC-C0C3EE09B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6662-9246-49F7-9751-7C474627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3D60-D7E0-4249-A72A-015358FC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175C-8911-4644-9BFE-6AC21D62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495-A8B3-4046-B39D-6883580B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12E1-9B29-436A-89C8-08A50572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C3D6-6FB9-4FB4-B759-C42ED097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23D15-312F-4325-A8D6-D6258BBD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D92F3-6CDA-42A0-B355-43218143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45C1-0146-4E58-B39F-23EE1E28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8D297-C108-44B8-AEAE-FA940CF4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34C-64D2-435C-925D-BC9E9B2B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6697-F6EB-4354-8787-3DEAEC30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EF76B-DC97-4A5B-A689-1A005144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4C4E7-6752-49A4-99F5-4230122E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ED39-2E86-4E06-A4A0-4CFAD53D8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E0B7D-682B-46B7-B662-B0BF6849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433D-5668-4E0C-8080-1FD016B7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1AC50-24EA-42B5-9285-07B02732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5FDC2-0F51-4465-9058-E2A0584F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77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129B-224D-4AEE-996A-598C8286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A2BBC-C993-44AE-823C-C87E939EF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1BE5B-94E0-4BBC-BE26-1F7364DAF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248D0-A83F-488E-8F64-4D72E39D4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9F90F-4458-4432-87EE-8118DA81B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EA998-7F1E-4B8B-91CB-D4882114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5FC8F-ED8D-4691-9E66-DCE3BB92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D2675-ED0F-4340-9516-E1B51B9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8E28-31B6-45E9-8F47-9E76568C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3F66A-3B43-4111-B99E-4FD6CE88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A4CA7-559A-43EB-961F-56BE784C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56D88-97A3-4E31-B84A-DED6F7DA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9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D85C5-2CF7-4216-8921-FB15CE52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C821-07AF-45C7-AE35-19D7154E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018C-1673-4810-984A-BF22A99E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8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975-C692-4040-9B73-82E13B1C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EA4A-E68C-4DF3-ADE7-E2D99281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0C8E6-48A4-4000-AD7C-D7E44D1BE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1AAA-3BAE-4526-886B-5AB60F90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13D07-D638-4557-B3AC-89661DF0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9AB72-10D4-4A19-A48A-76F4ADD0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8A6B-BF26-4B14-9A61-EF4554C4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101DC-FFA5-4C45-85EB-709D3847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F35FB-8A12-4125-8508-14F15F209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B988B-305F-4242-8F54-B3EC7C26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721DE-5497-4AD5-863A-7BD2C2F2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F3EB1-BD5F-4E22-A77E-6B389A7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813E3-47FC-4425-9EE0-F6F3FFA8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DF82F-2757-4A02-B24A-67BF1DC1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CF91E-DABA-4445-BC44-B05655CA1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5520-4E0A-4D2E-BA06-9AFB01DC0C6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109A8-CA5A-4024-BB11-94ABE131A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49381-E75B-44C3-B328-02DD1D699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HFy3YWpRx8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2762794" y="1751300"/>
            <a:ext cx="6666411" cy="1179443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Reading </a:t>
            </a:r>
          </a:p>
        </p:txBody>
      </p:sp>
      <p:pic>
        <p:nvPicPr>
          <p:cNvPr id="16" name="Picture 15" descr="A picture containing air, toy, green, skiing&#10;&#10;Description automatically generated">
            <a:extLst>
              <a:ext uri="{FF2B5EF4-FFF2-40B4-BE49-F238E27FC236}">
                <a16:creationId xmlns:a16="http://schemas.microsoft.com/office/drawing/2014/main" id="{F3C4650C-4111-49F1-9885-8409E28E3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63" y="3209966"/>
            <a:ext cx="3213289" cy="3581281"/>
          </a:xfrm>
          <a:prstGeom prst="rect">
            <a:avLst/>
          </a:prstGeom>
        </p:spPr>
      </p:pic>
      <p:pic>
        <p:nvPicPr>
          <p:cNvPr id="18" name="Picture 17" descr="A person wearing a costume&#10;&#10;Description automatically generated">
            <a:extLst>
              <a:ext uri="{FF2B5EF4-FFF2-40B4-BE49-F238E27FC236}">
                <a16:creationId xmlns:a16="http://schemas.microsoft.com/office/drawing/2014/main" id="{03B61E1D-82AC-4712-9D7A-FDDDAAD43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166" y="3192680"/>
            <a:ext cx="3536077" cy="355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274320" y="1508427"/>
            <a:ext cx="119176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4) What do you think the singer means by “troubles”? 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Difficulties or problems you have in life. 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5) What does the singer mean by “stick together”?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 think he means that by sticking together people can face problems together. They will not be lonely and can help each other. 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6) What does the singer mean by “it” in the fifth line?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“it” could be any problem or situations that is upsetting or worrying them. 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7) Consider the phrase “strength in numbers”. How does this phrase link here?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You are always stronger in a group than on your own. You will have someone you trust to back you up.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0D990-CF45-4322-864F-B523B31FE8DD}"/>
              </a:ext>
            </a:extLst>
          </p:cNvPr>
          <p:cNvSpPr txBox="1"/>
          <p:nvPr/>
        </p:nvSpPr>
        <p:spPr>
          <a:xfrm>
            <a:off x="274320" y="316021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87969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00D990-CF45-4322-864F-B523B31FE8DD}"/>
              </a:ext>
            </a:extLst>
          </p:cNvPr>
          <p:cNvSpPr txBox="1"/>
          <p:nvPr/>
        </p:nvSpPr>
        <p:spPr>
          <a:xfrm>
            <a:off x="274320" y="316021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</a:rPr>
              <a:t>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57135D-3112-4F98-9551-4FF1575A75E2}"/>
              </a:ext>
            </a:extLst>
          </p:cNvPr>
          <p:cNvSpPr/>
          <p:nvPr/>
        </p:nvSpPr>
        <p:spPr>
          <a:xfrm>
            <a:off x="274320" y="1443841"/>
            <a:ext cx="11521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8) What are folks?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An old-fashioned word for people. </a:t>
            </a:r>
          </a:p>
          <a:p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9) Write an informal word that the singer uses in this verse.</a:t>
            </a:r>
          </a:p>
          <a:p>
            <a:r>
              <a:rPr lang="en-GB" sz="24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Gonna</a:t>
            </a:r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10) Which word matches the word “destiny” the most? Tick one.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Fate 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Hope 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Enemy 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394170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73E23B-0823-4992-A83B-2DB7C0C0C051}"/>
              </a:ext>
            </a:extLst>
          </p:cNvPr>
          <p:cNvSpPr/>
          <p:nvPr/>
        </p:nvSpPr>
        <p:spPr>
          <a:xfrm>
            <a:off x="266007" y="307815"/>
            <a:ext cx="76144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u="sng" dirty="0">
                <a:latin typeface="Arial Rounded MT Bold" panose="020F0704030504030204" pitchFamily="34" charset="0"/>
              </a:rPr>
              <a:t>Background Information</a:t>
            </a:r>
          </a:p>
          <a:p>
            <a:pPr algn="ctr"/>
            <a:endParaRPr lang="en-GB" sz="3600" dirty="0">
              <a:latin typeface="Arial Rounded MT Bold" panose="020F0704030504030204" pitchFamily="34" charset="0"/>
            </a:endParaRPr>
          </a:p>
          <a:p>
            <a:pPr algn="ctr"/>
            <a:endParaRPr lang="en-GB" sz="36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"You've Got a Friend in Me" is the Academy Award Nominated song heard in the Toy</a:t>
            </a:r>
          </a:p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Story films. It is written and performed by Randy Newman.</a:t>
            </a:r>
          </a:p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It is featured in every Toy Story film.</a:t>
            </a:r>
          </a:p>
        </p:txBody>
      </p:sp>
      <p:pic>
        <p:nvPicPr>
          <p:cNvPr id="5" name="Picture 4" descr="A person wearing a costume&#10;&#10;Description automatically generated">
            <a:extLst>
              <a:ext uri="{FF2B5EF4-FFF2-40B4-BE49-F238E27FC236}">
                <a16:creationId xmlns:a16="http://schemas.microsoft.com/office/drawing/2014/main" id="{23B65D44-3176-4118-B822-990645392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887" y="0"/>
            <a:ext cx="4376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8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5EEB82E-8B1A-4E52-A3B0-975600AAC807}"/>
              </a:ext>
            </a:extLst>
          </p:cNvPr>
          <p:cNvSpPr/>
          <p:nvPr/>
        </p:nvSpPr>
        <p:spPr>
          <a:xfrm>
            <a:off x="472698" y="6122908"/>
            <a:ext cx="5028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https://www.youtube.com/watch?v=XHFy3YWpRx8</a:t>
            </a:r>
          </a:p>
        </p:txBody>
      </p:sp>
      <p:pic>
        <p:nvPicPr>
          <p:cNvPr id="5" name="Online Media 4" title="toy story - you've got a friend in me music">
            <a:hlinkClick r:id="" action="ppaction://media"/>
            <a:extLst>
              <a:ext uri="{FF2B5EF4-FFF2-40B4-BE49-F238E27FC236}">
                <a16:creationId xmlns:a16="http://schemas.microsoft.com/office/drawing/2014/main" id="{3BD16471-CEF1-47F6-A479-5B44E43A45F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50729" y="204076"/>
            <a:ext cx="7334250" cy="549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D29311-68ED-4F8B-9834-B7EDA74DDC63}"/>
              </a:ext>
            </a:extLst>
          </p:cNvPr>
          <p:cNvSpPr/>
          <p:nvPr/>
        </p:nvSpPr>
        <p:spPr>
          <a:xfrm>
            <a:off x="183741" y="0"/>
            <a:ext cx="6721556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>
                <a:latin typeface="Arial Rounded MT Bold" panose="020F0704030504030204" pitchFamily="34" charset="0"/>
              </a:rPr>
              <a:t>Toy Story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You’ve got a friend in me -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Toy Story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You've got a friend in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You've got a friend in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When the road looks rough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ahead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And you're miles and miles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From your nice warm bed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just remember what your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old pal said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Boy, you've got a friend in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Yeah, you've got a friend in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You've got a friend in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You've got a friend in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You've got troubles and I've got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them too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AB625D-0934-4854-8720-AD37A8C93BF2}"/>
              </a:ext>
            </a:extLst>
          </p:cNvPr>
          <p:cNvSpPr/>
          <p:nvPr/>
        </p:nvSpPr>
        <p:spPr>
          <a:xfrm>
            <a:off x="6096000" y="548580"/>
            <a:ext cx="719433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 Rounded MT Bold" panose="020F0704030504030204" pitchFamily="34" charset="0"/>
              </a:rPr>
              <a:t>There isn't anything I wouldn't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do for you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We stick together and can see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it through</a:t>
            </a:r>
          </a:p>
          <a:p>
            <a:r>
              <a:rPr lang="en-GB" sz="2000" dirty="0" err="1">
                <a:latin typeface="Arial Rounded MT Bold" panose="020F0704030504030204" pitchFamily="34" charset="0"/>
              </a:rPr>
              <a:t>'Cause</a:t>
            </a:r>
            <a:r>
              <a:rPr lang="en-GB" sz="2000" dirty="0">
                <a:latin typeface="Arial Rounded MT Bold" panose="020F0704030504030204" pitchFamily="34" charset="0"/>
              </a:rPr>
              <a:t> you've got a friend in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me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You've got a friend in me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Some other folks might be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A little bit smarter than I am</a:t>
            </a:r>
          </a:p>
          <a:p>
            <a:endParaRPr lang="en-GB" sz="2000" dirty="0">
              <a:latin typeface="Arial Rounded MT Bold" panose="020F0704030504030204" pitchFamily="34" charset="0"/>
            </a:endParaRPr>
          </a:p>
          <a:p>
            <a:r>
              <a:rPr lang="en-GB" sz="2000" dirty="0">
                <a:latin typeface="Arial Rounded MT Bold" panose="020F0704030504030204" pitchFamily="34" charset="0"/>
              </a:rPr>
              <a:t>Big and stronger too, maybe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But none of them will ever love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you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The way I do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It's me and you, boy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And as the years go by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Our friendship will never die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You're </a:t>
            </a:r>
            <a:r>
              <a:rPr lang="en-GB" sz="2000" dirty="0" err="1">
                <a:latin typeface="Arial Rounded MT Bold" panose="020F0704030504030204" pitchFamily="34" charset="0"/>
              </a:rPr>
              <a:t>gonna</a:t>
            </a:r>
            <a:r>
              <a:rPr lang="en-GB" sz="2000" dirty="0">
                <a:latin typeface="Arial Rounded MT Bold" panose="020F0704030504030204" pitchFamily="34" charset="0"/>
              </a:rPr>
              <a:t> see it's our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destiny...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You've got a friend in me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6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2D1BEF-E74A-4D2A-8A32-C05881ED5E2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4" t="22439" r="53437" b="9598"/>
          <a:stretch/>
        </p:blipFill>
        <p:spPr bwMode="auto">
          <a:xfrm>
            <a:off x="568226" y="335553"/>
            <a:ext cx="4256022" cy="6254433"/>
          </a:xfrm>
          <a:prstGeom prst="rect">
            <a:avLst/>
          </a:prstGeom>
          <a:ln w="38100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472E4B-D1B6-4D46-B83F-7B92F914A90A}"/>
              </a:ext>
            </a:extLst>
          </p:cNvPr>
          <p:cNvSpPr/>
          <p:nvPr/>
        </p:nvSpPr>
        <p:spPr>
          <a:xfrm>
            <a:off x="4997669" y="1166842"/>
            <a:ext cx="6779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Today we will be looking at how the singer/author uses language to convey a meaning. We will try to explain the meaning of key words and look for other words to create a similar effect.</a:t>
            </a:r>
          </a:p>
        </p:txBody>
      </p:sp>
    </p:spTree>
    <p:extLst>
      <p:ext uri="{BB962C8B-B14F-4D97-AF65-F5344CB8AC3E}">
        <p14:creationId xmlns:p14="http://schemas.microsoft.com/office/powerpoint/2010/main" val="253659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274320" y="4114467"/>
            <a:ext cx="119176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3200" dirty="0">
                <a:latin typeface="Arial Rounded MT Bold" panose="020F0704030504030204" pitchFamily="34" charset="0"/>
              </a:rPr>
              <a:t>What do you think the “road” symbolises? Is it an actual road?</a:t>
            </a:r>
          </a:p>
          <a:p>
            <a:pPr marL="342900" indent="-342900">
              <a:buAutoNum type="arabicParenR"/>
            </a:pPr>
            <a:r>
              <a:rPr lang="en-GB" sz="3200" dirty="0">
                <a:latin typeface="Arial Rounded MT Bold" panose="020F0704030504030204" pitchFamily="34" charset="0"/>
              </a:rPr>
              <a:t>What other word in this verse means the same as friend?</a:t>
            </a:r>
          </a:p>
          <a:p>
            <a:pPr marL="342900" indent="-342900">
              <a:buAutoNum type="arabicParenR"/>
            </a:pPr>
            <a:r>
              <a:rPr lang="en-GB" sz="3200" dirty="0">
                <a:latin typeface="Arial Rounded MT Bold" panose="020F0704030504030204" pitchFamily="34" charset="0"/>
              </a:rPr>
              <a:t>How do you know these people have been friends for a long time?</a:t>
            </a:r>
          </a:p>
          <a:p>
            <a:pPr marL="342900" indent="-342900">
              <a:buAutoNum type="arabicParenR"/>
            </a:pPr>
            <a:endParaRPr lang="en-GB" sz="2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85A8F3-D401-4FB6-BBC5-C462133EF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11" y="152587"/>
            <a:ext cx="11168130" cy="35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2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32AE7C-0419-4D59-82B6-F8450469E888}"/>
              </a:ext>
            </a:extLst>
          </p:cNvPr>
          <p:cNvSpPr txBox="1"/>
          <p:nvPr/>
        </p:nvSpPr>
        <p:spPr>
          <a:xfrm>
            <a:off x="434340" y="3428999"/>
            <a:ext cx="109499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4) What do you think the singer means by “troubles”? </a:t>
            </a:r>
          </a:p>
          <a:p>
            <a:r>
              <a:rPr lang="en-GB" sz="3200" dirty="0">
                <a:latin typeface="Arial Rounded MT Bold" panose="020F0704030504030204" pitchFamily="34" charset="0"/>
              </a:rPr>
              <a:t>5) What does the singer mean by “stick together”?</a:t>
            </a:r>
          </a:p>
          <a:p>
            <a:r>
              <a:rPr lang="en-GB" sz="3200" dirty="0">
                <a:latin typeface="Arial Rounded MT Bold" panose="020F0704030504030204" pitchFamily="34" charset="0"/>
              </a:rPr>
              <a:t>6) What does the singer mean by “it” in the fifth line?</a:t>
            </a:r>
          </a:p>
          <a:p>
            <a:r>
              <a:rPr lang="en-GB" sz="3200" dirty="0">
                <a:latin typeface="Arial Rounded MT Bold" panose="020F0704030504030204" pitchFamily="34" charset="0"/>
              </a:rPr>
              <a:t>7) Consider the phrase “strength in numbers”. How does this phrase link here?</a:t>
            </a: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42B172-F264-440B-AB9B-D77CF3B08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06" y="34186"/>
            <a:ext cx="11993193" cy="311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3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377750" y="3726180"/>
            <a:ext cx="114364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 Rounded MT Bold" panose="020F0704030504030204" pitchFamily="34" charset="0"/>
              </a:rPr>
              <a:t>8) What are folks?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9) Write an informal word that the singer uses in this verse.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10) Which word matches the word “destiny” the most? Tick one.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Fate 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Hope 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Enemy 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Success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E72280-EF20-4160-9219-D3A5BF394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83" y="170750"/>
            <a:ext cx="11686830" cy="355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274320" y="1508427"/>
            <a:ext cx="119176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What do you think the “road” symbolises? Is it an actual road?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No, I don’t think it is an actual road. It symbolises the path you take in life- how you grow up and what choices you make. 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2) What other word in this verse means the same as friend?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Pal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3) How do you know these people have been friends for a long time?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verse talks about remembering what your “old pal said” which shows they are old friends or have been friends for a long time.  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0D990-CF45-4322-864F-B523B31FE8DD}"/>
              </a:ext>
            </a:extLst>
          </p:cNvPr>
          <p:cNvSpPr txBox="1"/>
          <p:nvPr/>
        </p:nvSpPr>
        <p:spPr>
          <a:xfrm>
            <a:off x="274320" y="316021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3097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699</Words>
  <Application>Microsoft Office PowerPoint</Application>
  <PresentationFormat>Widescreen</PresentationFormat>
  <Paragraphs>101</Paragraphs>
  <Slides>11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Kelly Williams</dc:creator>
  <cp:lastModifiedBy>John-Paul Silvester</cp:lastModifiedBy>
  <cp:revision>28</cp:revision>
  <dcterms:created xsi:type="dcterms:W3CDTF">2020-04-15T16:32:14Z</dcterms:created>
  <dcterms:modified xsi:type="dcterms:W3CDTF">2020-06-05T11:51:41Z</dcterms:modified>
</cp:coreProperties>
</file>