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57" r:id="rId3"/>
    <p:sldId id="278" r:id="rId4"/>
    <p:sldId id="284" r:id="rId5"/>
    <p:sldId id="286" r:id="rId6"/>
    <p:sldId id="289" r:id="rId7"/>
    <p:sldId id="29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286"/>
  </p:normalViewPr>
  <p:slideViewPr>
    <p:cSldViewPr snapToGrid="0" snapToObjects="1">
      <p:cViewPr varScale="1">
        <p:scale>
          <a:sx n="120" d="100"/>
          <a:sy n="120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3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10 Lesson 1– adding fractions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246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Rounded MT Bold" panose="020F0704030504030204" pitchFamily="34" charset="0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49257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8543926" y="231774"/>
            <a:ext cx="2846678" cy="527051"/>
          </a:xfrm>
          <a:prstGeom prst="wedgeRoundRectCallout">
            <a:avLst>
              <a:gd name="adj1" fmla="val -56269"/>
              <a:gd name="adj2" fmla="val -25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number.</a:t>
            </a:r>
          </a:p>
        </p:txBody>
      </p:sp>
      <p:sp>
        <p:nvSpPr>
          <p:cNvPr id="3087" name="AutoShape 7"/>
          <p:cNvSpPr>
            <a:spLocks noChangeArrowheads="1"/>
          </p:cNvSpPr>
          <p:nvPr/>
        </p:nvSpPr>
        <p:spPr bwMode="auto">
          <a:xfrm>
            <a:off x="6904007" y="3140552"/>
            <a:ext cx="4733811" cy="527052"/>
          </a:xfrm>
          <a:prstGeom prst="wedgeRoundRectCallout">
            <a:avLst>
              <a:gd name="adj1" fmla="val -83338"/>
              <a:gd name="adj2" fmla="val 35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way of saying ‘divided by.’</a:t>
            </a:r>
          </a:p>
        </p:txBody>
      </p:sp>
      <p:sp>
        <p:nvSpPr>
          <p:cNvPr id="3085" name="AutoShape 10"/>
          <p:cNvSpPr>
            <a:spLocks noChangeArrowheads="1"/>
          </p:cNvSpPr>
          <p:nvPr/>
        </p:nvSpPr>
        <p:spPr bwMode="auto">
          <a:xfrm>
            <a:off x="1087871" y="97631"/>
            <a:ext cx="3977842" cy="1071560"/>
          </a:xfrm>
          <a:prstGeom prst="wedgeRoundRectCallout">
            <a:avLst>
              <a:gd name="adj1" fmla="val 60273"/>
              <a:gd name="adj2" fmla="val -1735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part of a whole number. It might be a big part or it might be a small part.</a:t>
            </a: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247179" y="2221015"/>
            <a:ext cx="6602411" cy="724485"/>
          </a:xfrm>
          <a:prstGeom prst="wedgeRoundRectCallout">
            <a:avLst>
              <a:gd name="adj1" fmla="val 63625"/>
              <a:gd name="adj2" fmla="val -3593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an equivalence. It can be shown in different ways.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b="1" dirty="0">
              <a:latin typeface="Arial Rounded MT Bold" pitchFamily="34" charset="0"/>
            </a:endParaRPr>
          </a:p>
        </p:txBody>
      </p:sp>
      <p:sp>
        <p:nvSpPr>
          <p:cNvPr id="3080" name="AutoShape 15"/>
          <p:cNvSpPr>
            <a:spLocks noChangeArrowheads="1"/>
          </p:cNvSpPr>
          <p:nvPr/>
        </p:nvSpPr>
        <p:spPr bwMode="auto">
          <a:xfrm>
            <a:off x="3939620" y="1376568"/>
            <a:ext cx="5928775" cy="527051"/>
          </a:xfrm>
          <a:prstGeom prst="wedgeRoundRectCallout">
            <a:avLst>
              <a:gd name="adj1" fmla="val -63620"/>
              <a:gd name="adj2" fmla="val -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can be &gt;1 (a mixed number).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7081B3-24FE-674C-B6FB-460FB088DD2D}"/>
              </a:ext>
            </a:extLst>
          </p:cNvPr>
          <p:cNvSpPr txBox="1"/>
          <p:nvPr/>
        </p:nvSpPr>
        <p:spPr>
          <a:xfrm>
            <a:off x="1508166" y="4581371"/>
            <a:ext cx="10046524" cy="1200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77"/>
              </a:rPr>
              <a:t>A fraction is each one of these quotes. Over the next coming lessons, we will recap fractions to really understand what these quotes mean.</a:t>
            </a:r>
          </a:p>
        </p:txBody>
      </p:sp>
    </p:spTree>
    <p:extLst>
      <p:ext uri="{BB962C8B-B14F-4D97-AF65-F5344CB8AC3E}">
        <p14:creationId xmlns:p14="http://schemas.microsoft.com/office/powerpoint/2010/main" val="1650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87" grpId="0" animBg="1"/>
      <p:bldP spid="3085" grpId="0" animBg="1"/>
      <p:bldP spid="3083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1E4B-0580-404C-B008-DB16268C6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1/6 + 10/12 =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B8B68-7F9D-4B41-B733-55EB085F8B56}"/>
              </a:ext>
            </a:extLst>
          </p:cNvPr>
          <p:cNvSpPr/>
          <p:nvPr/>
        </p:nvSpPr>
        <p:spPr>
          <a:xfrm>
            <a:off x="8593057" y="125524"/>
            <a:ext cx="3419872" cy="286232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changing the denominators so that they are the same using my times tables knowledge.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adding the numerators together.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converting to a mixed number if the fraction &gt;1.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simplifying if this is possible.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9A3C6FA-F6EA-6045-902B-A4E7E61D241A}"/>
              </a:ext>
            </a:extLst>
          </p:cNvPr>
          <p:cNvSpPr/>
          <p:nvPr/>
        </p:nvSpPr>
        <p:spPr>
          <a:xfrm>
            <a:off x="6560288" y="329609"/>
            <a:ext cx="1913861" cy="1392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2D2761-1914-B746-8327-B7B89DAFCC31}"/>
              </a:ext>
            </a:extLst>
          </p:cNvPr>
          <p:cNvSpPr txBox="1"/>
          <p:nvPr/>
        </p:nvSpPr>
        <p:spPr>
          <a:xfrm>
            <a:off x="6560288" y="841375"/>
            <a:ext cx="189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Guide to follow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270B63-1DD9-0A45-B988-61BF19E57A22}"/>
              </a:ext>
            </a:extLst>
          </p:cNvPr>
          <p:cNvSpPr txBox="1"/>
          <p:nvPr/>
        </p:nvSpPr>
        <p:spPr>
          <a:xfrm>
            <a:off x="1265274" y="1807535"/>
            <a:ext cx="65815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you may remember is that we cannot add a fraction unless the denominators are the same (at the minute we have 6 and 12).</a:t>
            </a:r>
          </a:p>
          <a:p>
            <a:r>
              <a:rPr lang="en-US" dirty="0"/>
              <a:t>To make them the same we need to find a common multiple in both.</a:t>
            </a:r>
          </a:p>
          <a:p>
            <a:r>
              <a:rPr lang="en-US" dirty="0"/>
              <a:t>12 is in the 6 times table and the 12 times table. This means that it is going to be our common multiple.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1/6 = we need to multiple both the stop and bottom by 2 = 2/12</a:t>
            </a:r>
          </a:p>
          <a:p>
            <a:endParaRPr lang="en-US" dirty="0"/>
          </a:p>
          <a:p>
            <a:r>
              <a:rPr lang="en-US" dirty="0"/>
              <a:t>2/12 + 10/12 = 12/12 = 1 whole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8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6D9E2-DC4A-144A-96B2-D48651C79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15/18 + 4/6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1B8B68-7F9D-4B41-B733-55EB085F8B56}"/>
              </a:ext>
            </a:extLst>
          </p:cNvPr>
          <p:cNvSpPr/>
          <p:nvPr/>
        </p:nvSpPr>
        <p:spPr>
          <a:xfrm>
            <a:off x="8772128" y="566678"/>
            <a:ext cx="3419872" cy="286232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changing the denominators so that they are the same using my times tables knowledge.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adding the numerators together.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converting to a mixed number if the fraction &gt;1.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simplifying if this is possible.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177AAACF-EC18-924F-97C4-AF8C41105088}"/>
              </a:ext>
            </a:extLst>
          </p:cNvPr>
          <p:cNvSpPr/>
          <p:nvPr/>
        </p:nvSpPr>
        <p:spPr>
          <a:xfrm>
            <a:off x="6560288" y="329609"/>
            <a:ext cx="1913861" cy="1392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8C9BB-98A9-CE44-B343-DD68512B6ED9}"/>
              </a:ext>
            </a:extLst>
          </p:cNvPr>
          <p:cNvSpPr txBox="1"/>
          <p:nvPr/>
        </p:nvSpPr>
        <p:spPr>
          <a:xfrm>
            <a:off x="6560288" y="841375"/>
            <a:ext cx="189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Guide to follow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C128FB-350F-E249-9A37-E212B4FD481E}"/>
              </a:ext>
            </a:extLst>
          </p:cNvPr>
          <p:cNvSpPr txBox="1"/>
          <p:nvPr/>
        </p:nvSpPr>
        <p:spPr>
          <a:xfrm>
            <a:off x="871869" y="1531089"/>
            <a:ext cx="74959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Like the last question, both denominators are different. This means we are unable to add them at the moment. 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However, we can find a common multiple to allow us to add them.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18 is in the 6 and 18 times table so this will be our common multiple.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4/6 = multiplying both top and bottom by 3 = 12/18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15/18 + 12/18 = 27/18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The current answer we have is an improper fraction. We need to convert it to a mixed number.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27/18 = How many times does 18 go into 27 (1)= 1 whole and 9/18 (9 is what remains)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1 and 9/18 can be simplified. To do this we need to find a number which goes in to both (ideally the largest). 9 goes in to both as the largest number.</a:t>
            </a:r>
          </a:p>
          <a:p>
            <a:r>
              <a:rPr lang="en-US" u="sng" dirty="0">
                <a:latin typeface="Arial Rounded MT Bold" panose="020F0704030504030204" pitchFamily="34" charset="77"/>
              </a:rPr>
              <a:t>1 and ½ is our final answer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2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1B8B68-7F9D-4B41-B733-55EB085F8B56}"/>
              </a:ext>
            </a:extLst>
          </p:cNvPr>
          <p:cNvSpPr/>
          <p:nvPr/>
        </p:nvSpPr>
        <p:spPr>
          <a:xfrm>
            <a:off x="8575009" y="566678"/>
            <a:ext cx="3419872" cy="2862322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changing the denominators so that they are the same using my times tables knowledge.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adding the numerators together.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converting to a mixed number if the fraction &gt;1.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simplifying if this is possible.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328864"/>
              </p:ext>
            </p:extLst>
          </p:nvPr>
        </p:nvGraphicFramePr>
        <p:xfrm>
          <a:off x="1219200" y="564654"/>
          <a:ext cx="4383196" cy="1728192"/>
        </p:xfrm>
        <a:graphic>
          <a:graphicData uri="http://schemas.openxmlformats.org/drawingml/2006/table">
            <a:tbl>
              <a:tblPr firstRow="1" firstCol="1" bandRow="1"/>
              <a:tblGrid>
                <a:gridCol w="876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4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Arial Rounded MT Bold" panose="020F0704030504030204" pitchFamily="34" charset="0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C6DD3F6-DCFD-1249-803F-4AF2DAF964DA}"/>
              </a:ext>
            </a:extLst>
          </p:cNvPr>
          <p:cNvSpPr txBox="1"/>
          <p:nvPr/>
        </p:nvSpPr>
        <p:spPr>
          <a:xfrm>
            <a:off x="1219200" y="2998381"/>
            <a:ext cx="66276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find out what the missing numerator is, we need to use the first fraction and the answer. </a:t>
            </a:r>
          </a:p>
          <a:p>
            <a:r>
              <a:rPr lang="en-US" dirty="0"/>
              <a:t>First we need to make all the denominators the same.</a:t>
            </a:r>
          </a:p>
          <a:p>
            <a:r>
              <a:rPr lang="en-US" dirty="0"/>
              <a:t>Can 4 go in to 16 wholly? (yes 4x)</a:t>
            </a:r>
          </a:p>
          <a:p>
            <a:endParaRPr lang="en-US" dirty="0"/>
          </a:p>
          <a:p>
            <a:r>
              <a:rPr lang="en-US" dirty="0"/>
              <a:t>¾ x 4 = 12/16</a:t>
            </a:r>
          </a:p>
          <a:p>
            <a:r>
              <a:rPr lang="en-US" dirty="0"/>
              <a:t>Now that it is converted we can work out the missing numerator.</a:t>
            </a:r>
          </a:p>
          <a:p>
            <a:r>
              <a:rPr lang="en-US" dirty="0"/>
              <a:t>We are going to subtract the answer from our only complete fraction.</a:t>
            </a:r>
          </a:p>
          <a:p>
            <a:r>
              <a:rPr lang="en-US" dirty="0"/>
              <a:t>24/16 – 12/16 = 12/16</a:t>
            </a:r>
          </a:p>
          <a:p>
            <a:endParaRPr lang="en-US" dirty="0"/>
          </a:p>
          <a:p>
            <a:r>
              <a:rPr lang="en-US" dirty="0"/>
              <a:t>Our missing fraction is 12/16</a:t>
            </a:r>
          </a:p>
        </p:txBody>
      </p:sp>
    </p:spTree>
    <p:extLst>
      <p:ext uri="{BB962C8B-B14F-4D97-AF65-F5344CB8AC3E}">
        <p14:creationId xmlns:p14="http://schemas.microsoft.com/office/powerpoint/2010/main" val="1530319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40263-5108-CD42-A9BC-92CB25979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Remember to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B5DA3-4927-3D47-90DB-0E31F2D90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E69DAD-38C1-1340-9D9D-3DDF8A8BD176}"/>
              </a:ext>
            </a:extLst>
          </p:cNvPr>
          <p:cNvSpPr/>
          <p:nvPr/>
        </p:nvSpPr>
        <p:spPr>
          <a:xfrm>
            <a:off x="1865864" y="2305615"/>
            <a:ext cx="9106936" cy="2246769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77"/>
              </a:rPr>
              <a:t>change the denominators so that they are the same using my times tables knowledge.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77"/>
              </a:rPr>
              <a:t>add the numerators together.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77"/>
              </a:rPr>
              <a:t>convert to a mixed number if the fraction &gt;1.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77"/>
              </a:rPr>
              <a:t>simplify if this is possible.</a:t>
            </a:r>
          </a:p>
        </p:txBody>
      </p:sp>
    </p:spTree>
    <p:extLst>
      <p:ext uri="{BB962C8B-B14F-4D97-AF65-F5344CB8AC3E}">
        <p14:creationId xmlns:p14="http://schemas.microsoft.com/office/powerpoint/2010/main" val="53194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604</Words>
  <Application>Microsoft Macintosh PowerPoint</Application>
  <PresentationFormat>Widescreen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Franklin Gothic Book</vt:lpstr>
      <vt:lpstr>Office Theme</vt:lpstr>
      <vt:lpstr>Year 5 Revision Fractions</vt:lpstr>
      <vt:lpstr>Fractions</vt:lpstr>
      <vt:lpstr>PowerPoint Presentation</vt:lpstr>
      <vt:lpstr>1/6 + 10/12 =</vt:lpstr>
      <vt:lpstr>15/18 + 4/6 = </vt:lpstr>
      <vt:lpstr>PowerPoint Presentation</vt:lpstr>
      <vt:lpstr>Remember to 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23</cp:revision>
  <dcterms:created xsi:type="dcterms:W3CDTF">2020-05-25T12:41:35Z</dcterms:created>
  <dcterms:modified xsi:type="dcterms:W3CDTF">2020-06-20T11:34:20Z</dcterms:modified>
</cp:coreProperties>
</file>