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67" r:id="rId2"/>
    <p:sldId id="268" r:id="rId3"/>
    <p:sldId id="263" r:id="rId4"/>
    <p:sldId id="258" r:id="rId5"/>
    <p:sldId id="260" r:id="rId6"/>
    <p:sldId id="265" r:id="rId7"/>
    <p:sldId id="266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76"/>
  </p:normalViewPr>
  <p:slideViewPr>
    <p:cSldViewPr snapToGrid="0" snapToObjects="1">
      <p:cViewPr varScale="1">
        <p:scale>
          <a:sx n="78" d="100"/>
          <a:sy n="78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55A26-3D26-4541-866B-A32F8109BCD8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43A15-3835-D041-BBC0-83054080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4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Why? What is the purpose/job</a:t>
            </a:r>
            <a:r>
              <a:rPr lang="en-GB" baseline="0" dirty="0"/>
              <a:t> of an biography?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EB3BE-E8B7-412D-AF86-BF8C59B1876E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692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33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not expected to be pages of writing – encourage children to choose 2 main events of Da Vinci’s life which can make up their main paragraphs.</a:t>
            </a:r>
          </a:p>
          <a:p>
            <a:r>
              <a:rPr lang="en-US" dirty="0"/>
              <a:t>Children were taught to use … in replacement of where a paragraph would go when creating their autobiographies in Autumn.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88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example of how it could be presented based on Thomas Edison. The fact file box at the top could be replaced with an introductory paragraph.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06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example of how it could be presented based on Thomas Edison. The fact file box at the top could be replaced with an introductory paragraph.</a:t>
            </a:r>
          </a:p>
          <a:p>
            <a:r>
              <a:rPr lang="en-US" dirty="0"/>
              <a:t>Just a few key features highlighted.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17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6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71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4572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7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82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23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03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7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3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5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5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4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3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8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A4B2650-1950-A14E-94B5-D8310FBDAE7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6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>
            <a:extLst>
              <a:ext uri="{FF2B5EF4-FFF2-40B4-BE49-F238E27FC236}">
                <a16:creationId xmlns:a16="http://schemas.microsoft.com/office/drawing/2014/main" id="{24750E6E-3C32-8447-B63C-0D7A99A88638}"/>
              </a:ext>
            </a:extLst>
          </p:cNvPr>
          <p:cNvSpPr/>
          <p:nvPr/>
        </p:nvSpPr>
        <p:spPr>
          <a:xfrm>
            <a:off x="882316" y="1171075"/>
            <a:ext cx="10908631" cy="487680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 Rounded MT Bold" panose="020F0704030504030204" pitchFamily="34" charset="77"/>
              </a:rPr>
              <a:t>What can you remember about autobiographies(you wrote them in Autumn all about yourselves)?</a:t>
            </a:r>
          </a:p>
        </p:txBody>
      </p:sp>
    </p:spTree>
    <p:extLst>
      <p:ext uri="{BB962C8B-B14F-4D97-AF65-F5344CB8AC3E}">
        <p14:creationId xmlns:p14="http://schemas.microsoft.com/office/powerpoint/2010/main" val="136076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F361FD-0F1D-C046-96E0-D930438FFA59}"/>
              </a:ext>
            </a:extLst>
          </p:cNvPr>
          <p:cNvSpPr txBox="1"/>
          <p:nvPr/>
        </p:nvSpPr>
        <p:spPr>
          <a:xfrm>
            <a:off x="320842" y="1058779"/>
            <a:ext cx="108925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77"/>
              </a:rPr>
              <a:t>Today, you will be creating a biography.</a:t>
            </a:r>
          </a:p>
          <a:p>
            <a:pPr algn="ctr"/>
            <a:endParaRPr lang="en-US" sz="3200" dirty="0">
              <a:latin typeface="Arial Rounded MT Bold" panose="020F0704030504030204" pitchFamily="34" charset="77"/>
            </a:endParaRPr>
          </a:p>
          <a:p>
            <a:pPr algn="ctr"/>
            <a:r>
              <a:rPr lang="en-US" sz="3200" dirty="0">
                <a:latin typeface="Arial Rounded MT Bold" panose="020F0704030504030204" pitchFamily="34" charset="77"/>
              </a:rPr>
              <a:t>What do you think will be different between an autobiography and a biography?</a:t>
            </a:r>
          </a:p>
        </p:txBody>
      </p:sp>
      <p:pic>
        <p:nvPicPr>
          <p:cNvPr id="6" name="Picture 5" descr="A picture containing helmet, lamp, food, light&#10;&#10;Description automatically generated">
            <a:extLst>
              <a:ext uri="{FF2B5EF4-FFF2-40B4-BE49-F238E27FC236}">
                <a16:creationId xmlns:a16="http://schemas.microsoft.com/office/drawing/2014/main" id="{10E81AA5-8368-1F40-B299-0B7ACF0FC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937" y="3152966"/>
            <a:ext cx="34544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5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638" y="169911"/>
            <a:ext cx="9404723" cy="1400530"/>
          </a:xfrm>
        </p:spPr>
        <p:txBody>
          <a:bodyPr/>
          <a:lstStyle/>
          <a:p>
            <a:pPr algn="ctr"/>
            <a:r>
              <a:rPr lang="en-GB" dirty="0">
                <a:latin typeface="Arial Rounded MT Bold" panose="020F0704030504030204" pitchFamily="34" charset="0"/>
              </a:rPr>
              <a:t>What is a </a:t>
            </a:r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biography</a:t>
            </a:r>
            <a:r>
              <a:rPr lang="en-GB" dirty="0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3999" y="1111097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An account of someone’s life written by someone else.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040" y="4133544"/>
            <a:ext cx="118827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To inform you/give information about somebody’s life. It gives detailed information about their life, with facts, stories and often their greatest achievements.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0F90F46-68D1-0145-B721-E34C51859D58}"/>
              </a:ext>
            </a:extLst>
          </p:cNvPr>
          <p:cNvSpPr txBox="1">
            <a:spLocks/>
          </p:cNvSpPr>
          <p:nvPr/>
        </p:nvSpPr>
        <p:spPr>
          <a:xfrm>
            <a:off x="925416" y="3269449"/>
            <a:ext cx="1064596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dirty="0">
                <a:latin typeface="Arial Rounded MT Bold" panose="020F0704030504030204" pitchFamily="34" charset="0"/>
              </a:rPr>
              <a:t>What is the purpose of a </a:t>
            </a:r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biography</a:t>
            </a:r>
            <a:r>
              <a:rPr lang="en-GB" dirty="0">
                <a:latin typeface="Arial Rounded MT Bold" panose="020F07040305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0717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21363"/>
            <a:ext cx="9144000" cy="1143000"/>
          </a:xfrm>
        </p:spPr>
        <p:txBody>
          <a:bodyPr/>
          <a:lstStyle/>
          <a:p>
            <a:pPr algn="ctr"/>
            <a:r>
              <a:rPr lang="en-GB" dirty="0">
                <a:latin typeface="Arial Rounded MT Bold" panose="020F0704030504030204" pitchFamily="34" charset="0"/>
              </a:rPr>
              <a:t>Features of a biography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24744"/>
            <a:ext cx="9144000" cy="5733256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Arial Rounded MT Bold" panose="020F0704030504030204" pitchFamily="34" charset="0"/>
              </a:rPr>
              <a:t>Formal language is used.</a:t>
            </a:r>
          </a:p>
          <a:p>
            <a:pPr algn="ctr"/>
            <a:r>
              <a:rPr lang="en-GB" dirty="0">
                <a:latin typeface="Arial Rounded MT Bold" panose="020F0704030504030204" pitchFamily="34" charset="0"/>
              </a:rPr>
              <a:t>Experiences are described in detail and are anecdotal (story like to engage the reader) – they are not lists!</a:t>
            </a:r>
          </a:p>
          <a:p>
            <a:pPr algn="ctr"/>
            <a:r>
              <a:rPr lang="en-GB" dirty="0">
                <a:latin typeface="Arial Rounded MT Bold" panose="020F0704030504030204" pitchFamily="34" charset="0"/>
              </a:rPr>
              <a:t>Specific people’s names and dates are included. </a:t>
            </a:r>
          </a:p>
          <a:p>
            <a:pPr algn="ctr"/>
            <a:r>
              <a:rPr lang="en-GB" dirty="0">
                <a:latin typeface="Arial Rounded MT Bold" panose="020F0704030504030204" pitchFamily="34" charset="0"/>
              </a:rPr>
              <a:t>The biography is written in the </a:t>
            </a:r>
            <a:r>
              <a:rPr lang="en-GB" u="sng" dirty="0">
                <a:latin typeface="Arial Rounded MT Bold" panose="020F0704030504030204" pitchFamily="34" charset="0"/>
              </a:rPr>
              <a:t>past tense</a:t>
            </a:r>
            <a:r>
              <a:rPr lang="en-GB" dirty="0">
                <a:latin typeface="Arial Rounded MT Bold" panose="020F0704030504030204" pitchFamily="34" charset="0"/>
              </a:rPr>
              <a:t>, using the </a:t>
            </a:r>
            <a:r>
              <a:rPr lang="en-GB" u="sng" dirty="0">
                <a:latin typeface="Arial Rounded MT Bold" panose="020F0704030504030204" pitchFamily="34" charset="0"/>
              </a:rPr>
              <a:t>third person</a:t>
            </a:r>
            <a:r>
              <a:rPr lang="en-GB" dirty="0">
                <a:latin typeface="Arial Rounded MT Bold" panose="020F0704030504030204" pitchFamily="34" charset="0"/>
              </a:rPr>
              <a:t>.</a:t>
            </a:r>
          </a:p>
          <a:p>
            <a:pPr algn="ctr"/>
            <a:r>
              <a:rPr lang="en-GB" dirty="0">
                <a:latin typeface="Arial Rounded MT Bold" panose="020F0704030504030204" pitchFamily="34" charset="0"/>
              </a:rPr>
              <a:t>Time connectives / fronted adverbials. </a:t>
            </a:r>
          </a:p>
          <a:p>
            <a:pPr algn="ctr"/>
            <a:r>
              <a:rPr lang="en-GB" dirty="0">
                <a:latin typeface="Arial Rounded MT Bold" panose="020F0704030504030204" pitchFamily="34" charset="0"/>
              </a:rPr>
              <a:t>A range of sentence structures.</a:t>
            </a:r>
          </a:p>
          <a:p>
            <a:pPr algn="ctr"/>
            <a:endParaRPr lang="en-GB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b="1" dirty="0">
                <a:latin typeface="Arial Rounded MT Bold" panose="020F0704030504030204" pitchFamily="34" charset="0"/>
              </a:rPr>
              <a:t>Structure:</a:t>
            </a:r>
          </a:p>
          <a:p>
            <a:pPr algn="ctr"/>
            <a:r>
              <a:rPr lang="en-GB" dirty="0">
                <a:latin typeface="Arial Rounded MT Bold" panose="020F0704030504030204" pitchFamily="34" charset="0"/>
              </a:rPr>
              <a:t>Opening statement introduces the subject and explains why he/she is known.</a:t>
            </a:r>
          </a:p>
          <a:p>
            <a:pPr algn="ctr"/>
            <a:r>
              <a:rPr lang="en-GB" dirty="0">
                <a:latin typeface="Arial Rounded MT Bold" panose="020F0704030504030204" pitchFamily="34" charset="0"/>
              </a:rPr>
              <a:t>Significant events are ordered </a:t>
            </a:r>
            <a:r>
              <a:rPr lang="en-GB" u="sng" dirty="0">
                <a:latin typeface="Arial Rounded MT Bold" panose="020F0704030504030204" pitchFamily="34" charset="0"/>
              </a:rPr>
              <a:t>chronologically.</a:t>
            </a:r>
          </a:p>
          <a:p>
            <a:pPr algn="ctr"/>
            <a:r>
              <a:rPr lang="en-GB" dirty="0">
                <a:latin typeface="Arial Rounded MT Bold" panose="020F0704030504030204" pitchFamily="34" charset="0"/>
              </a:rPr>
              <a:t>Closing statement explains how this person will be remembered.</a:t>
            </a:r>
          </a:p>
        </p:txBody>
      </p:sp>
    </p:spTree>
    <p:extLst>
      <p:ext uri="{BB962C8B-B14F-4D97-AF65-F5344CB8AC3E}">
        <p14:creationId xmlns:p14="http://schemas.microsoft.com/office/powerpoint/2010/main" val="29517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016" y="4274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Arial Rounded MT Bold" panose="020F0704030504030204" pitchFamily="34" charset="0"/>
              </a:rPr>
              <a:t>Time connectives / fronted adverbials word and phrase bank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048733"/>
              </p:ext>
            </p:extLst>
          </p:nvPr>
        </p:nvGraphicFramePr>
        <p:xfrm>
          <a:off x="1631505" y="1289740"/>
          <a:ext cx="8928993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6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6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033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Short amount of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/>
                      <a:r>
                        <a:rPr lang="en-GB" sz="1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Soon afterwards,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After a few days,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Earlier that day,</a:t>
                      </a:r>
                      <a:r>
                        <a:rPr lang="en-GB" sz="1400" baseline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endParaRPr lang="en-GB" sz="140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/>
                      <a:r>
                        <a:rPr lang="en-GB" sz="1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Before long,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At that moment,</a:t>
                      </a:r>
                      <a:r>
                        <a:rPr lang="en-GB" sz="1400" baseline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endParaRPr lang="en-GB" sz="140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To begin with,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/>
                      <a:r>
                        <a:rPr lang="en-GB" sz="1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At first,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In the beginning,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 few days later,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033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Medium amount of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/>
                      <a:r>
                        <a:rPr lang="en-GB" sz="1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After a few weeks / months,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Earlier that week</a:t>
                      </a:r>
                      <a:r>
                        <a:rPr lang="en-GB" sz="1400" baseline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/ month, </a:t>
                      </a:r>
                      <a:endParaRPr lang="en-GB" sz="140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After some time,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/>
                      <a:r>
                        <a:rPr lang="en-GB" sz="1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Gradually,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 few weeks / months later,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As</a:t>
                      </a:r>
                      <a:r>
                        <a:rPr lang="en-GB" sz="1400" baseline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time passed, </a:t>
                      </a:r>
                      <a:endParaRPr lang="en-GB" sz="140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Days turned</a:t>
                      </a:r>
                      <a:r>
                        <a:rPr lang="en-GB" sz="1400" baseline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to weeks until</a:t>
                      </a:r>
                      <a:r>
                        <a:rPr lang="en-GB" sz="1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Before long,</a:t>
                      </a:r>
                      <a:r>
                        <a:rPr lang="en-GB" sz="1400" baseline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endParaRPr lang="en-GB" sz="140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By the time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he was _________,</a:t>
                      </a:r>
                      <a:endParaRPr lang="en-GB" sz="14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3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Long amount of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/>
                      <a:r>
                        <a:rPr lang="en-GB" sz="1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Eventually,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Finally,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After many years,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/>
                      <a:r>
                        <a:rPr lang="en-GB" sz="1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Earlier that year,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In the end,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Months</a:t>
                      </a:r>
                      <a:r>
                        <a:rPr lang="en-GB" sz="1400" baseline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turned to years until…</a:t>
                      </a:r>
                      <a:endParaRPr lang="en-GB" sz="140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Before Leonardo knew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it, </a:t>
                      </a:r>
                      <a:endParaRPr lang="en-GB" sz="14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In May 1506,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Long after,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3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Other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/>
                      <a:r>
                        <a:rPr lang="en-GB" sz="1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Meanwhile,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Afterwards,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Later,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/>
                      <a:r>
                        <a:rPr lang="en-GB" sz="1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After that,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In the mean time,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Until then,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/>
                      <a:r>
                        <a:rPr lang="en-GB" sz="1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When ___________,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At that point,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Besides,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/>
                      <a:r>
                        <a:rPr lang="en-GB" sz="1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Also,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As well as _____________,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Last of all,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044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21363"/>
            <a:ext cx="9144000" cy="1143000"/>
          </a:xfrm>
        </p:spPr>
        <p:txBody>
          <a:bodyPr/>
          <a:lstStyle/>
          <a:p>
            <a:pPr algn="ctr"/>
            <a:r>
              <a:rPr lang="en-GB" dirty="0">
                <a:latin typeface="Arial Rounded MT Bold" panose="020F0704030504030204" pitchFamily="34" charset="0"/>
              </a:rPr>
              <a:t>Your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24744"/>
            <a:ext cx="9144000" cy="2873819"/>
          </a:xfrm>
        </p:spPr>
        <p:txBody>
          <a:bodyPr>
            <a:noAutofit/>
          </a:bodyPr>
          <a:lstStyle/>
          <a:p>
            <a:pPr algn="ctr"/>
            <a:r>
              <a:rPr lang="en-GB" dirty="0">
                <a:latin typeface="Arial Rounded MT Bold" panose="020F0704030504030204" pitchFamily="34" charset="0"/>
              </a:rPr>
              <a:t>Using your knowledge you have acquired from your non-core learning this week, create your own biography for Leonardo Da Vinci.</a:t>
            </a:r>
          </a:p>
          <a:p>
            <a:pPr algn="ctr"/>
            <a:r>
              <a:rPr lang="en-GB" dirty="0">
                <a:latin typeface="Arial Rounded MT Bold" panose="020F0704030504030204" pitchFamily="34" charset="0"/>
              </a:rPr>
              <a:t>How this is presented is entirely up to you but it must have a clear structure (heading, paragraphs etc). Think carefully about your sub-headings etc.</a:t>
            </a:r>
          </a:p>
          <a:p>
            <a:pPr algn="ctr"/>
            <a:r>
              <a:rPr lang="en-GB" dirty="0">
                <a:latin typeface="Arial Rounded MT Bold" panose="020F0704030504030204" pitchFamily="34" charset="0"/>
              </a:rPr>
              <a:t>Suggested structure – opening paragraph, main event, main event, conclusion.</a:t>
            </a:r>
          </a:p>
          <a:p>
            <a:pPr algn="ctr"/>
            <a:r>
              <a:rPr lang="en-GB" dirty="0">
                <a:latin typeface="Arial Rounded MT Bold" panose="020F0704030504030204" pitchFamily="34" charset="0"/>
              </a:rPr>
              <a:t>It must include the features identified on slide 2 (try to include some of our year 5 techniques we learnt before we broke up).</a:t>
            </a:r>
          </a:p>
          <a:p>
            <a:pPr algn="ctr"/>
            <a:r>
              <a:rPr lang="en-GB" dirty="0">
                <a:latin typeface="Arial Rounded MT Bold" panose="020F0704030504030204" pitchFamily="34" charset="0"/>
              </a:rPr>
              <a:t>Refer back to the non-core slides to help you </a:t>
            </a:r>
            <a:r>
              <a:rPr lang="en-GB" dirty="0">
                <a:latin typeface="Arial Rounded MT Bold" panose="020F0704030504030204" pitchFamily="34" charset="0"/>
                <a:sym typeface="Wingdings" pitchFamily="2" charset="2"/>
              </a:rPr>
              <a:t>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22F60F2-FAF9-9049-A8E2-DC2820835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818" y="4772160"/>
            <a:ext cx="3154364" cy="192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9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newspaper&#10;&#10;Description automatically generated">
            <a:extLst>
              <a:ext uri="{FF2B5EF4-FFF2-40B4-BE49-F238E27FC236}">
                <a16:creationId xmlns:a16="http://schemas.microsoft.com/office/drawing/2014/main" id="{333F747E-F2BC-D942-81CA-F18AE10D8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374" y="21043"/>
            <a:ext cx="4931797" cy="6836957"/>
          </a:xfrm>
          <a:prstGeom prst="rect">
            <a:avLst/>
          </a:prstGeom>
        </p:spPr>
      </p:pic>
      <p:sp>
        <p:nvSpPr>
          <p:cNvPr id="2" name="Cloud Callout 1">
            <a:extLst>
              <a:ext uri="{FF2B5EF4-FFF2-40B4-BE49-F238E27FC236}">
                <a16:creationId xmlns:a16="http://schemas.microsoft.com/office/drawing/2014/main" id="{0A964FFB-6E26-E74D-B798-A6516AE56772}"/>
              </a:ext>
            </a:extLst>
          </p:cNvPr>
          <p:cNvSpPr/>
          <p:nvPr/>
        </p:nvSpPr>
        <p:spPr>
          <a:xfrm>
            <a:off x="100840" y="1487905"/>
            <a:ext cx="4223659" cy="3882189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 Rounded MT Bold" panose="020F0704030504030204" pitchFamily="34" charset="77"/>
              </a:rPr>
              <a:t>What features can you identify on this example of Thomas Edison?</a:t>
            </a:r>
          </a:p>
        </p:txBody>
      </p:sp>
    </p:spTree>
    <p:extLst>
      <p:ext uri="{BB962C8B-B14F-4D97-AF65-F5344CB8AC3E}">
        <p14:creationId xmlns:p14="http://schemas.microsoft.com/office/powerpoint/2010/main" val="1796043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newspaper&#10;&#10;Description automatically generated">
            <a:extLst>
              <a:ext uri="{FF2B5EF4-FFF2-40B4-BE49-F238E27FC236}">
                <a16:creationId xmlns:a16="http://schemas.microsoft.com/office/drawing/2014/main" id="{333F747E-F2BC-D942-81CA-F18AE10D8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101" y="0"/>
            <a:ext cx="4931797" cy="6836957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7DD9487-CD42-6F43-9C2E-645B1E5ACE61}"/>
              </a:ext>
            </a:extLst>
          </p:cNvPr>
          <p:cNvCxnSpPr>
            <a:cxnSpLocks/>
          </p:cNvCxnSpPr>
          <p:nvPr/>
        </p:nvCxnSpPr>
        <p:spPr>
          <a:xfrm>
            <a:off x="2133600" y="176463"/>
            <a:ext cx="1496501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D019D00-ABE3-C542-B6EA-E857078053EA}"/>
              </a:ext>
            </a:extLst>
          </p:cNvPr>
          <p:cNvCxnSpPr>
            <a:cxnSpLocks/>
          </p:cNvCxnSpPr>
          <p:nvPr/>
        </p:nvCxnSpPr>
        <p:spPr>
          <a:xfrm>
            <a:off x="2133600" y="874295"/>
            <a:ext cx="1496501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018A7D2-89E3-1246-8FCF-A97D1BA44C93}"/>
              </a:ext>
            </a:extLst>
          </p:cNvPr>
          <p:cNvSpPr txBox="1"/>
          <p:nvPr/>
        </p:nvSpPr>
        <p:spPr>
          <a:xfrm>
            <a:off x="786063" y="4012"/>
            <a:ext cx="1909011" cy="368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77"/>
              </a:rPr>
              <a:t>Headline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D2E042-2C21-3146-B925-F30782CE03BC}"/>
              </a:ext>
            </a:extLst>
          </p:cNvPr>
          <p:cNvSpPr txBox="1"/>
          <p:nvPr/>
        </p:nvSpPr>
        <p:spPr>
          <a:xfrm>
            <a:off x="144379" y="545431"/>
            <a:ext cx="22699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77"/>
              </a:rPr>
              <a:t>Introductory facts – you could make yours better by writing a short paragraph.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7DCBB2-F951-674F-B6C0-8F6B2AC69448}"/>
              </a:ext>
            </a:extLst>
          </p:cNvPr>
          <p:cNvCxnSpPr>
            <a:cxnSpLocks/>
          </p:cNvCxnSpPr>
          <p:nvPr/>
        </p:nvCxnSpPr>
        <p:spPr>
          <a:xfrm flipH="1">
            <a:off x="6721642" y="372980"/>
            <a:ext cx="2197769" cy="1724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979E0EA-9289-0F4A-AEA2-297608F64D31}"/>
              </a:ext>
            </a:extLst>
          </p:cNvPr>
          <p:cNvSpPr txBox="1"/>
          <p:nvPr/>
        </p:nvSpPr>
        <p:spPr>
          <a:xfrm>
            <a:off x="8919411" y="90237"/>
            <a:ext cx="1491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77"/>
              </a:rPr>
              <a:t>Picture/  diagram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EC773BF-96C5-9545-BA98-012D8AD7686E}"/>
              </a:ext>
            </a:extLst>
          </p:cNvPr>
          <p:cNvCxnSpPr>
            <a:cxnSpLocks/>
          </p:cNvCxnSpPr>
          <p:nvPr/>
        </p:nvCxnSpPr>
        <p:spPr>
          <a:xfrm flipH="1" flipV="1">
            <a:off x="8394029" y="660053"/>
            <a:ext cx="1102896" cy="6240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6B456B2-B598-2D43-B017-9111F08C7988}"/>
              </a:ext>
            </a:extLst>
          </p:cNvPr>
          <p:cNvSpPr txBox="1"/>
          <p:nvPr/>
        </p:nvSpPr>
        <p:spPr>
          <a:xfrm>
            <a:off x="9496925" y="1099429"/>
            <a:ext cx="2173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77"/>
              </a:rPr>
              <a:t>Fact file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B0639E0-175C-8E4F-91BD-1C518CAFC978}"/>
              </a:ext>
            </a:extLst>
          </p:cNvPr>
          <p:cNvCxnSpPr>
            <a:cxnSpLocks/>
          </p:cNvCxnSpPr>
          <p:nvPr/>
        </p:nvCxnSpPr>
        <p:spPr>
          <a:xfrm flipH="1" flipV="1">
            <a:off x="8515201" y="1695809"/>
            <a:ext cx="1102896" cy="6240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9FD8598-7A23-ED4D-B7E5-E8EB0B212ACA}"/>
              </a:ext>
            </a:extLst>
          </p:cNvPr>
          <p:cNvSpPr txBox="1"/>
          <p:nvPr/>
        </p:nvSpPr>
        <p:spPr>
          <a:xfrm>
            <a:off x="9665368" y="2135185"/>
            <a:ext cx="21737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77"/>
              </a:rPr>
              <a:t>Bullet points to add any additional facts or points that have not been explored in the main paragraphs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A01D5B5-607E-3A49-9B0F-A06880301587}"/>
              </a:ext>
            </a:extLst>
          </p:cNvPr>
          <p:cNvCxnSpPr>
            <a:cxnSpLocks/>
          </p:cNvCxnSpPr>
          <p:nvPr/>
        </p:nvCxnSpPr>
        <p:spPr>
          <a:xfrm flipV="1">
            <a:off x="1666086" y="1695809"/>
            <a:ext cx="1964015" cy="9097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6359F77-9235-0F47-9EBC-C8B47DB35603}"/>
              </a:ext>
            </a:extLst>
          </p:cNvPr>
          <p:cNvSpPr txBox="1"/>
          <p:nvPr/>
        </p:nvSpPr>
        <p:spPr>
          <a:xfrm>
            <a:off x="59583" y="2404881"/>
            <a:ext cx="1909011" cy="368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77"/>
              </a:rPr>
              <a:t>Sub-heading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353E58-519B-3849-866E-92D63B199C31}"/>
              </a:ext>
            </a:extLst>
          </p:cNvPr>
          <p:cNvSpPr txBox="1"/>
          <p:nvPr/>
        </p:nvSpPr>
        <p:spPr>
          <a:xfrm>
            <a:off x="140369" y="2945660"/>
            <a:ext cx="1909011" cy="368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77"/>
              </a:rPr>
              <a:t>Paragraphs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EB16237-4756-D046-87CC-AF592A601CF6}"/>
              </a:ext>
            </a:extLst>
          </p:cNvPr>
          <p:cNvCxnSpPr>
            <a:cxnSpLocks/>
          </p:cNvCxnSpPr>
          <p:nvPr/>
        </p:nvCxnSpPr>
        <p:spPr>
          <a:xfrm flipV="1">
            <a:off x="1703910" y="2253603"/>
            <a:ext cx="1964015" cy="9097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FE8565A-4163-554C-86E7-F78C69DEF791}"/>
              </a:ext>
            </a:extLst>
          </p:cNvPr>
          <p:cNvSpPr txBox="1"/>
          <p:nvPr/>
        </p:nvSpPr>
        <p:spPr>
          <a:xfrm>
            <a:off x="224589" y="3694651"/>
            <a:ext cx="1909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77"/>
              </a:rPr>
              <a:t>Fronted adverbials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4134F6C-6F7B-0D41-A417-A756324BEA31}"/>
              </a:ext>
            </a:extLst>
          </p:cNvPr>
          <p:cNvCxnSpPr>
            <a:cxnSpLocks/>
          </p:cNvCxnSpPr>
          <p:nvPr/>
        </p:nvCxnSpPr>
        <p:spPr>
          <a:xfrm flipV="1">
            <a:off x="1346397" y="2626584"/>
            <a:ext cx="2302616" cy="13582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3AE32BF-8575-654E-B565-87F9D3344503}"/>
              </a:ext>
            </a:extLst>
          </p:cNvPr>
          <p:cNvCxnSpPr>
            <a:cxnSpLocks/>
          </p:cNvCxnSpPr>
          <p:nvPr/>
        </p:nvCxnSpPr>
        <p:spPr>
          <a:xfrm flipV="1">
            <a:off x="2414338" y="5717406"/>
            <a:ext cx="3582201" cy="5495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F810359-9373-3A45-B2FE-38635D7317AD}"/>
              </a:ext>
            </a:extLst>
          </p:cNvPr>
          <p:cNvSpPr txBox="1"/>
          <p:nvPr/>
        </p:nvSpPr>
        <p:spPr>
          <a:xfrm>
            <a:off x="890336" y="6090386"/>
            <a:ext cx="1909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77"/>
              </a:rPr>
              <a:t>Parenthesis</a:t>
            </a:r>
          </a:p>
        </p:txBody>
      </p:sp>
    </p:spTree>
    <p:extLst>
      <p:ext uri="{BB962C8B-B14F-4D97-AF65-F5344CB8AC3E}">
        <p14:creationId xmlns:p14="http://schemas.microsoft.com/office/powerpoint/2010/main" val="18591225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{A47A6DA6-F01C-EB4B-BE75-A910C80A5774}tf10001062</Template>
  <TotalTime>96</TotalTime>
  <Words>646</Words>
  <Application>Microsoft Office PowerPoint</Application>
  <PresentationFormat>Widescreen</PresentationFormat>
  <Paragraphs>91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Rounded MT Bold</vt:lpstr>
      <vt:lpstr>Calibri</vt:lpstr>
      <vt:lpstr>Century Gothic</vt:lpstr>
      <vt:lpstr>Wingdings</vt:lpstr>
      <vt:lpstr>Wingdings 3</vt:lpstr>
      <vt:lpstr>Ion</vt:lpstr>
      <vt:lpstr>PowerPoint Presentation</vt:lpstr>
      <vt:lpstr>PowerPoint Presentation</vt:lpstr>
      <vt:lpstr>What is a biography?</vt:lpstr>
      <vt:lpstr>Features of a biography</vt:lpstr>
      <vt:lpstr>Time connectives / fronted adverbials word and phrase bank</vt:lpstr>
      <vt:lpstr>Your task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–ible and –able </dc:title>
  <dc:creator>Microsoft Office User</dc:creator>
  <cp:lastModifiedBy>Jay Lacey</cp:lastModifiedBy>
  <cp:revision>24</cp:revision>
  <dcterms:created xsi:type="dcterms:W3CDTF">2020-04-15T13:53:23Z</dcterms:created>
  <dcterms:modified xsi:type="dcterms:W3CDTF">2020-04-17T12:55:42Z</dcterms:modified>
</cp:coreProperties>
</file>