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417" r:id="rId5"/>
    <p:sldId id="418" r:id="rId6"/>
    <p:sldId id="423" r:id="rId7"/>
    <p:sldId id="430" r:id="rId8"/>
    <p:sldId id="429" r:id="rId9"/>
    <p:sldId id="428" r:id="rId10"/>
    <p:sldId id="422" r:id="rId11"/>
    <p:sldId id="426" r:id="rId12"/>
    <p:sldId id="431" r:id="rId13"/>
    <p:sldId id="434" r:id="rId14"/>
    <p:sldId id="425" r:id="rId15"/>
    <p:sldId id="433" r:id="rId1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a:srgbClr val="CB3DB7"/>
    <a:srgbClr val="EAB0E2"/>
    <a:srgbClr val="CC99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25" autoAdjust="0"/>
    <p:restoredTop sz="94660"/>
  </p:normalViewPr>
  <p:slideViewPr>
    <p:cSldViewPr snapToGrid="0">
      <p:cViewPr varScale="1">
        <p:scale>
          <a:sx n="99" d="100"/>
          <a:sy n="99" d="100"/>
        </p:scale>
        <p:origin x="11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2C43C518-2E58-4E98-8F61-29A47E1D445A}" type="datetimeFigureOut">
              <a:rPr lang="en-GB" smtClean="0"/>
              <a:t>04/07/2020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12686816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C43C518-2E58-4E98-8F61-29A47E1D445A}" type="datetimeFigureOut">
              <a:rPr lang="en-GB" smtClean="0"/>
              <a:t>04/07/2020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0117486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C43C518-2E58-4E98-8F61-29A47E1D445A}" type="datetimeFigureOut">
              <a:rPr lang="en-GB" smtClean="0"/>
              <a:t>04/07/2020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33039993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C43C518-2E58-4E98-8F61-29A47E1D445A}" type="datetimeFigureOut">
              <a:rPr lang="en-GB" smtClean="0"/>
              <a:t>04/07/2020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2146660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C43C518-2E58-4E98-8F61-29A47E1D445A}" type="datetimeFigureOut">
              <a:rPr lang="en-GB" smtClean="0"/>
              <a:t>04/07/2020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681169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C43C518-2E58-4E98-8F61-29A47E1D445A}" type="datetimeFigureOut">
              <a:rPr lang="en-GB" smtClean="0"/>
              <a:t>04/07/2020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30931389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C43C518-2E58-4E98-8F61-29A47E1D445A}" type="datetimeFigureOut">
              <a:rPr lang="en-GB" smtClean="0"/>
              <a:t>04/07/2020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13213319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C43C518-2E58-4E98-8F61-29A47E1D445A}" type="datetimeFigureOut">
              <a:rPr lang="en-GB" smtClean="0"/>
              <a:t>04/07/2020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2328380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43C518-2E58-4E98-8F61-29A47E1D445A}" type="datetimeFigureOut">
              <a:rPr lang="en-GB" smtClean="0"/>
              <a:t>04/07/2020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31310637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C43C518-2E58-4E98-8F61-29A47E1D445A}" type="datetimeFigureOut">
              <a:rPr lang="en-GB" smtClean="0"/>
              <a:t>04/07/2020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0387609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C43C518-2E58-4E98-8F61-29A47E1D445A}" type="datetimeFigureOut">
              <a:rPr lang="en-GB" smtClean="0"/>
              <a:t>04/07/2020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2458489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43C518-2E58-4E98-8F61-29A47E1D445A}" type="datetimeFigureOut">
              <a:rPr lang="en-GB" smtClean="0"/>
              <a:t>04/07/2020</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B0018D-5503-4B9E-8996-530C5B2D4BAD}" type="slidenum">
              <a:rPr lang="en-GB" smtClean="0"/>
              <a:t>‹#›</a:t>
            </a:fld>
            <a:endParaRPr lang="en-GB"/>
          </a:p>
        </p:txBody>
      </p:sp>
    </p:spTree>
    <p:extLst>
      <p:ext uri="{BB962C8B-B14F-4D97-AF65-F5344CB8AC3E}">
        <p14:creationId xmlns:p14="http://schemas.microsoft.com/office/powerpoint/2010/main" val="425241140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6611461-8BF7-46FD-B274-517BD46E342C}"/>
              </a:ext>
            </a:extLst>
          </p:cNvPr>
          <p:cNvSpPr>
            <a:spLocks noGrp="1"/>
          </p:cNvSpPr>
          <p:nvPr>
            <p:ph type="ctrTitle"/>
          </p:nvPr>
        </p:nvSpPr>
        <p:spPr>
          <a:xfrm>
            <a:off x="605901" y="1148996"/>
            <a:ext cx="7772400" cy="2387600"/>
          </a:xfrm>
        </p:spPr>
        <p:txBody>
          <a:bodyPr/>
          <a:lstStyle/>
          <a:p>
            <a:r>
              <a:rPr lang="en-GB" dirty="0"/>
              <a:t>Tuesday 14</a:t>
            </a:r>
            <a:r>
              <a:rPr lang="en-GB" baseline="30000" dirty="0"/>
              <a:t>th</a:t>
            </a:r>
            <a:r>
              <a:rPr lang="en-GB" dirty="0"/>
              <a:t> July2020</a:t>
            </a:r>
          </a:p>
        </p:txBody>
      </p:sp>
      <p:sp>
        <p:nvSpPr>
          <p:cNvPr id="5" name="Subtitle 4">
            <a:extLst>
              <a:ext uri="{FF2B5EF4-FFF2-40B4-BE49-F238E27FC236}">
                <a16:creationId xmlns:a16="http://schemas.microsoft.com/office/drawing/2014/main" id="{FF75E300-7AA3-4E5F-BE33-39636DAEE076}"/>
              </a:ext>
            </a:extLst>
          </p:cNvPr>
          <p:cNvSpPr>
            <a:spLocks noGrp="1"/>
          </p:cNvSpPr>
          <p:nvPr>
            <p:ph type="subTitle" idx="1"/>
          </p:nvPr>
        </p:nvSpPr>
        <p:spPr>
          <a:xfrm>
            <a:off x="415032" y="3823980"/>
            <a:ext cx="6858000" cy="1655762"/>
          </a:xfrm>
        </p:spPr>
        <p:txBody>
          <a:bodyPr/>
          <a:lstStyle/>
          <a:p>
            <a:r>
              <a:rPr lang="en-GB" dirty="0"/>
              <a:t>Characters</a:t>
            </a:r>
          </a:p>
        </p:txBody>
      </p:sp>
    </p:spTree>
    <p:extLst>
      <p:ext uri="{BB962C8B-B14F-4D97-AF65-F5344CB8AC3E}">
        <p14:creationId xmlns:p14="http://schemas.microsoft.com/office/powerpoint/2010/main" val="11913461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431482-2F04-4DEF-AC30-3FCF273EE962}"/>
              </a:ext>
            </a:extLst>
          </p:cNvPr>
          <p:cNvSpPr>
            <a:spLocks noGrp="1"/>
          </p:cNvSpPr>
          <p:nvPr>
            <p:ph type="title"/>
          </p:nvPr>
        </p:nvSpPr>
        <p:spPr>
          <a:xfrm>
            <a:off x="388427" y="3100578"/>
            <a:ext cx="7886700" cy="1325563"/>
          </a:xfrm>
        </p:spPr>
        <p:txBody>
          <a:bodyPr>
            <a:normAutofit fontScale="90000"/>
          </a:bodyPr>
          <a:lstStyle/>
          <a:p>
            <a:r>
              <a:rPr lang="en-GB" dirty="0"/>
              <a:t>There are lots of things</a:t>
            </a:r>
            <a:br>
              <a:rPr lang="en-GB" dirty="0"/>
            </a:br>
            <a:r>
              <a:rPr lang="en-GB" dirty="0"/>
              <a:t>that we do not know </a:t>
            </a:r>
            <a:br>
              <a:rPr lang="en-GB" dirty="0"/>
            </a:br>
            <a:r>
              <a:rPr lang="en-GB" dirty="0"/>
              <a:t>about the characters in </a:t>
            </a:r>
            <a:br>
              <a:rPr lang="en-GB" dirty="0"/>
            </a:br>
            <a:r>
              <a:rPr lang="en-GB" dirty="0"/>
              <a:t>Mission Possible.</a:t>
            </a:r>
            <a:br>
              <a:rPr lang="en-GB" dirty="0"/>
            </a:br>
            <a:br>
              <a:rPr lang="en-GB" dirty="0"/>
            </a:br>
            <a:r>
              <a:rPr lang="en-GB" dirty="0"/>
              <a:t>We are going to be using</a:t>
            </a:r>
            <a:br>
              <a:rPr lang="en-GB" dirty="0"/>
            </a:br>
            <a:r>
              <a:rPr lang="en-GB" dirty="0"/>
              <a:t>our imaginations to </a:t>
            </a:r>
            <a:br>
              <a:rPr lang="en-GB" dirty="0"/>
            </a:br>
            <a:r>
              <a:rPr lang="en-GB" dirty="0"/>
              <a:t>add extra background </a:t>
            </a:r>
            <a:br>
              <a:rPr lang="en-GB" dirty="0"/>
            </a:br>
            <a:r>
              <a:rPr lang="en-GB" dirty="0"/>
              <a:t>details to the characters</a:t>
            </a:r>
            <a:br>
              <a:rPr lang="en-GB" dirty="0"/>
            </a:br>
            <a:r>
              <a:rPr lang="en-GB" dirty="0"/>
              <a:t>by filling in character profiles</a:t>
            </a:r>
            <a:br>
              <a:rPr lang="en-GB" dirty="0"/>
            </a:br>
            <a:r>
              <a:rPr lang="en-GB" dirty="0"/>
              <a:t>about them. </a:t>
            </a:r>
            <a:br>
              <a:rPr lang="en-GB" dirty="0"/>
            </a:br>
            <a:endParaRPr lang="en-GB" dirty="0"/>
          </a:p>
        </p:txBody>
      </p:sp>
    </p:spTree>
    <p:extLst>
      <p:ext uri="{BB962C8B-B14F-4D97-AF65-F5344CB8AC3E}">
        <p14:creationId xmlns:p14="http://schemas.microsoft.com/office/powerpoint/2010/main" val="34454774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99863D-CBC8-49F8-B193-7DD2E59B9C1C}"/>
              </a:ext>
            </a:extLst>
          </p:cNvPr>
          <p:cNvSpPr>
            <a:spLocks noGrp="1"/>
          </p:cNvSpPr>
          <p:nvPr>
            <p:ph type="title"/>
          </p:nvPr>
        </p:nvSpPr>
        <p:spPr>
          <a:xfrm>
            <a:off x="333582" y="1109498"/>
            <a:ext cx="7886700" cy="1325563"/>
          </a:xfrm>
        </p:spPr>
        <p:txBody>
          <a:bodyPr>
            <a:normAutofit fontScale="90000"/>
          </a:bodyPr>
          <a:lstStyle/>
          <a:p>
            <a:r>
              <a:rPr lang="en-GB" dirty="0"/>
              <a:t>Here is an example </a:t>
            </a:r>
            <a:br>
              <a:rPr lang="en-GB" dirty="0"/>
            </a:br>
            <a:r>
              <a:rPr lang="en-GB" dirty="0"/>
              <a:t>profile to give you some</a:t>
            </a:r>
            <a:br>
              <a:rPr lang="en-GB" dirty="0"/>
            </a:br>
            <a:r>
              <a:rPr lang="en-GB" dirty="0"/>
              <a:t>help and ideas.</a:t>
            </a:r>
          </a:p>
        </p:txBody>
      </p:sp>
      <p:pic>
        <p:nvPicPr>
          <p:cNvPr id="3" name="Picture 2">
            <a:extLst>
              <a:ext uri="{FF2B5EF4-FFF2-40B4-BE49-F238E27FC236}">
                <a16:creationId xmlns:a16="http://schemas.microsoft.com/office/drawing/2014/main" id="{BE8C2023-0904-4DAA-B215-6D664DE44501}"/>
              </a:ext>
            </a:extLst>
          </p:cNvPr>
          <p:cNvPicPr>
            <a:picLocks noChangeAspect="1"/>
          </p:cNvPicPr>
          <p:nvPr/>
        </p:nvPicPr>
        <p:blipFill>
          <a:blip r:embed="rId2"/>
          <a:stretch>
            <a:fillRect/>
          </a:stretch>
        </p:blipFill>
        <p:spPr>
          <a:xfrm>
            <a:off x="940360" y="2578739"/>
            <a:ext cx="5041985" cy="4171489"/>
          </a:xfrm>
          <a:prstGeom prst="rect">
            <a:avLst/>
          </a:prstGeom>
        </p:spPr>
      </p:pic>
    </p:spTree>
    <p:extLst>
      <p:ext uri="{BB962C8B-B14F-4D97-AF65-F5344CB8AC3E}">
        <p14:creationId xmlns:p14="http://schemas.microsoft.com/office/powerpoint/2010/main" val="3272339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99863D-CBC8-49F8-B193-7DD2E59B9C1C}"/>
              </a:ext>
            </a:extLst>
          </p:cNvPr>
          <p:cNvSpPr>
            <a:spLocks noGrp="1"/>
          </p:cNvSpPr>
          <p:nvPr>
            <p:ph type="title"/>
          </p:nvPr>
        </p:nvSpPr>
        <p:spPr>
          <a:xfrm>
            <a:off x="403324" y="2225375"/>
            <a:ext cx="7886700" cy="1325563"/>
          </a:xfrm>
        </p:spPr>
        <p:txBody>
          <a:bodyPr>
            <a:normAutofit fontScale="90000"/>
          </a:bodyPr>
          <a:lstStyle/>
          <a:p>
            <a:r>
              <a:rPr lang="en-GB"/>
              <a:t>Activity : </a:t>
            </a:r>
            <a:r>
              <a:rPr lang="en-GB" dirty="0"/>
              <a:t>Complete</a:t>
            </a:r>
            <a:br>
              <a:rPr lang="en-GB" dirty="0"/>
            </a:br>
            <a:r>
              <a:rPr lang="en-GB" dirty="0"/>
              <a:t>the character profiles</a:t>
            </a:r>
            <a:br>
              <a:rPr lang="en-GB" dirty="0"/>
            </a:br>
            <a:r>
              <a:rPr lang="en-GB" dirty="0"/>
              <a:t>for the Mission Possible</a:t>
            </a:r>
            <a:br>
              <a:rPr lang="en-GB" dirty="0"/>
            </a:br>
            <a:r>
              <a:rPr lang="en-GB" dirty="0"/>
              <a:t>characters.</a:t>
            </a:r>
          </a:p>
        </p:txBody>
      </p:sp>
    </p:spTree>
    <p:extLst>
      <p:ext uri="{BB962C8B-B14F-4D97-AF65-F5344CB8AC3E}">
        <p14:creationId xmlns:p14="http://schemas.microsoft.com/office/powerpoint/2010/main" val="16309455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828504F-D5FB-43AA-A603-625D36CC5E64}"/>
              </a:ext>
            </a:extLst>
          </p:cNvPr>
          <p:cNvSpPr>
            <a:spLocks noGrp="1"/>
          </p:cNvSpPr>
          <p:nvPr>
            <p:ph idx="1"/>
          </p:nvPr>
        </p:nvSpPr>
        <p:spPr>
          <a:xfrm>
            <a:off x="393468" y="932668"/>
            <a:ext cx="5106325" cy="4351338"/>
          </a:xfrm>
        </p:spPr>
        <p:txBody>
          <a:bodyPr/>
          <a:lstStyle/>
          <a:p>
            <a:pPr marL="0" indent="0">
              <a:buNone/>
            </a:pPr>
            <a:r>
              <a:rPr lang="en-GB" dirty="0"/>
              <a:t>Today, we are going to think about the characters in our story.</a:t>
            </a:r>
          </a:p>
          <a:p>
            <a:pPr marL="0" indent="0">
              <a:buNone/>
            </a:pPr>
            <a:r>
              <a:rPr lang="en-GB" dirty="0"/>
              <a:t>Let’s remind ourselves of the </a:t>
            </a:r>
          </a:p>
          <a:p>
            <a:pPr marL="0" indent="0">
              <a:buNone/>
            </a:pPr>
            <a:r>
              <a:rPr lang="en-GB" dirty="0"/>
              <a:t>Story before we begin. </a:t>
            </a:r>
          </a:p>
        </p:txBody>
      </p:sp>
      <p:pic>
        <p:nvPicPr>
          <p:cNvPr id="7" name="Picture 6">
            <a:extLst>
              <a:ext uri="{FF2B5EF4-FFF2-40B4-BE49-F238E27FC236}">
                <a16:creationId xmlns:a16="http://schemas.microsoft.com/office/drawing/2014/main" id="{A39629A8-31F7-4C48-95A4-C02048BECA97}"/>
              </a:ext>
            </a:extLst>
          </p:cNvPr>
          <p:cNvPicPr>
            <a:picLocks noChangeAspect="1"/>
          </p:cNvPicPr>
          <p:nvPr/>
        </p:nvPicPr>
        <p:blipFill>
          <a:blip r:embed="rId2"/>
          <a:stretch>
            <a:fillRect/>
          </a:stretch>
        </p:blipFill>
        <p:spPr>
          <a:xfrm>
            <a:off x="4082751" y="2398763"/>
            <a:ext cx="4930567" cy="4183743"/>
          </a:xfrm>
          <a:prstGeom prst="rect">
            <a:avLst/>
          </a:prstGeom>
        </p:spPr>
      </p:pic>
    </p:spTree>
    <p:extLst>
      <p:ext uri="{BB962C8B-B14F-4D97-AF65-F5344CB8AC3E}">
        <p14:creationId xmlns:p14="http://schemas.microsoft.com/office/powerpoint/2010/main" val="27661888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EDB2705-502C-4E68-8B97-BE0177BC9655}"/>
              </a:ext>
            </a:extLst>
          </p:cNvPr>
          <p:cNvPicPr>
            <a:picLocks noChangeAspect="1"/>
          </p:cNvPicPr>
          <p:nvPr/>
        </p:nvPicPr>
        <p:blipFill>
          <a:blip r:embed="rId2"/>
          <a:stretch>
            <a:fillRect/>
          </a:stretch>
        </p:blipFill>
        <p:spPr>
          <a:xfrm>
            <a:off x="860862" y="1108890"/>
            <a:ext cx="7167017" cy="3912561"/>
          </a:xfrm>
          <a:prstGeom prst="rect">
            <a:avLst/>
          </a:prstGeom>
        </p:spPr>
      </p:pic>
    </p:spTree>
    <p:extLst>
      <p:ext uri="{BB962C8B-B14F-4D97-AF65-F5344CB8AC3E}">
        <p14:creationId xmlns:p14="http://schemas.microsoft.com/office/powerpoint/2010/main" val="4755668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74D368B-DF47-4CA5-ABE0-4B9190B03B9A}"/>
              </a:ext>
            </a:extLst>
          </p:cNvPr>
          <p:cNvPicPr>
            <a:picLocks noChangeAspect="1"/>
          </p:cNvPicPr>
          <p:nvPr/>
        </p:nvPicPr>
        <p:blipFill>
          <a:blip r:embed="rId2"/>
          <a:stretch>
            <a:fillRect/>
          </a:stretch>
        </p:blipFill>
        <p:spPr>
          <a:xfrm>
            <a:off x="440138" y="307864"/>
            <a:ext cx="7371007" cy="6211421"/>
          </a:xfrm>
          <a:prstGeom prst="rect">
            <a:avLst/>
          </a:prstGeom>
        </p:spPr>
      </p:pic>
      <p:sp>
        <p:nvSpPr>
          <p:cNvPr id="5" name="TextBox 4">
            <a:extLst>
              <a:ext uri="{FF2B5EF4-FFF2-40B4-BE49-F238E27FC236}">
                <a16:creationId xmlns:a16="http://schemas.microsoft.com/office/drawing/2014/main" id="{ED77466A-2175-4BD8-9F11-0B86BC3C888B}"/>
              </a:ext>
            </a:extLst>
          </p:cNvPr>
          <p:cNvSpPr txBox="1"/>
          <p:nvPr/>
        </p:nvSpPr>
        <p:spPr>
          <a:xfrm>
            <a:off x="3765305" y="6031715"/>
            <a:ext cx="720671" cy="369332"/>
          </a:xfrm>
          <a:prstGeom prst="rect">
            <a:avLst/>
          </a:prstGeom>
          <a:noFill/>
        </p:spPr>
        <p:txBody>
          <a:bodyPr wrap="square" rtlCol="0">
            <a:spAutoFit/>
          </a:bodyPr>
          <a:lstStyle/>
          <a:p>
            <a:r>
              <a:rPr lang="en-GB" dirty="0"/>
              <a:t>read</a:t>
            </a:r>
          </a:p>
        </p:txBody>
      </p:sp>
    </p:spTree>
    <p:extLst>
      <p:ext uri="{BB962C8B-B14F-4D97-AF65-F5344CB8AC3E}">
        <p14:creationId xmlns:p14="http://schemas.microsoft.com/office/powerpoint/2010/main" val="3400399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5105271-5526-4BD3-974B-D6EBCC22D6E1}"/>
              </a:ext>
            </a:extLst>
          </p:cNvPr>
          <p:cNvPicPr>
            <a:picLocks noChangeAspect="1"/>
          </p:cNvPicPr>
          <p:nvPr/>
        </p:nvPicPr>
        <p:blipFill>
          <a:blip r:embed="rId2"/>
          <a:stretch>
            <a:fillRect/>
          </a:stretch>
        </p:blipFill>
        <p:spPr>
          <a:xfrm>
            <a:off x="265635" y="740958"/>
            <a:ext cx="7773408" cy="4931422"/>
          </a:xfrm>
          <a:prstGeom prst="rect">
            <a:avLst/>
          </a:prstGeom>
        </p:spPr>
      </p:pic>
    </p:spTree>
    <p:extLst>
      <p:ext uri="{BB962C8B-B14F-4D97-AF65-F5344CB8AC3E}">
        <p14:creationId xmlns:p14="http://schemas.microsoft.com/office/powerpoint/2010/main" val="12990773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E2775F0-FC62-454E-8355-986406174FE0}"/>
              </a:ext>
            </a:extLst>
          </p:cNvPr>
          <p:cNvPicPr>
            <a:picLocks noChangeAspect="1"/>
          </p:cNvPicPr>
          <p:nvPr/>
        </p:nvPicPr>
        <p:blipFill>
          <a:blip r:embed="rId2"/>
          <a:stretch>
            <a:fillRect/>
          </a:stretch>
        </p:blipFill>
        <p:spPr>
          <a:xfrm>
            <a:off x="389621" y="1167162"/>
            <a:ext cx="7987212" cy="5067058"/>
          </a:xfrm>
          <a:prstGeom prst="rect">
            <a:avLst/>
          </a:prstGeom>
        </p:spPr>
      </p:pic>
      <p:sp>
        <p:nvSpPr>
          <p:cNvPr id="5" name="Rectangle 4">
            <a:extLst>
              <a:ext uri="{FF2B5EF4-FFF2-40B4-BE49-F238E27FC236}">
                <a16:creationId xmlns:a16="http://schemas.microsoft.com/office/drawing/2014/main" id="{5F82C890-DC8E-4173-BB53-EBB45358751E}"/>
              </a:ext>
            </a:extLst>
          </p:cNvPr>
          <p:cNvSpPr/>
          <p:nvPr/>
        </p:nvSpPr>
        <p:spPr>
          <a:xfrm>
            <a:off x="6679769" y="4370522"/>
            <a:ext cx="627682" cy="4107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391663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F5F7BEB-AC83-4E04-85E6-5830ABECB0A2}"/>
              </a:ext>
            </a:extLst>
          </p:cNvPr>
          <p:cNvPicPr>
            <a:picLocks noChangeAspect="1"/>
          </p:cNvPicPr>
          <p:nvPr/>
        </p:nvPicPr>
        <p:blipFill>
          <a:blip r:embed="rId2"/>
          <a:stretch>
            <a:fillRect/>
          </a:stretch>
        </p:blipFill>
        <p:spPr>
          <a:xfrm>
            <a:off x="498110" y="191800"/>
            <a:ext cx="7419602" cy="6371731"/>
          </a:xfrm>
          <a:prstGeom prst="rect">
            <a:avLst/>
          </a:prstGeom>
        </p:spPr>
      </p:pic>
      <p:sp>
        <p:nvSpPr>
          <p:cNvPr id="5" name="TextBox 4">
            <a:extLst>
              <a:ext uri="{FF2B5EF4-FFF2-40B4-BE49-F238E27FC236}">
                <a16:creationId xmlns:a16="http://schemas.microsoft.com/office/drawing/2014/main" id="{93FFD790-5B5A-4A0C-8F9E-2611E2DC2A27}"/>
              </a:ext>
            </a:extLst>
          </p:cNvPr>
          <p:cNvSpPr txBox="1"/>
          <p:nvPr/>
        </p:nvSpPr>
        <p:spPr>
          <a:xfrm>
            <a:off x="4572000" y="191800"/>
            <a:ext cx="650929" cy="369332"/>
          </a:xfrm>
          <a:prstGeom prst="rect">
            <a:avLst/>
          </a:prstGeom>
          <a:noFill/>
        </p:spPr>
        <p:txBody>
          <a:bodyPr wrap="square" rtlCol="0">
            <a:spAutoFit/>
          </a:bodyPr>
          <a:lstStyle/>
          <a:p>
            <a:r>
              <a:rPr lang="en-GB" dirty="0"/>
              <a:t>With</a:t>
            </a:r>
          </a:p>
        </p:txBody>
      </p:sp>
    </p:spTree>
    <p:extLst>
      <p:ext uri="{BB962C8B-B14F-4D97-AF65-F5344CB8AC3E}">
        <p14:creationId xmlns:p14="http://schemas.microsoft.com/office/powerpoint/2010/main" val="14814916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D9C799F-45F6-4501-9DA4-071CAD316E2C}"/>
              </a:ext>
            </a:extLst>
          </p:cNvPr>
          <p:cNvPicPr>
            <a:picLocks noChangeAspect="1"/>
          </p:cNvPicPr>
          <p:nvPr/>
        </p:nvPicPr>
        <p:blipFill>
          <a:blip r:embed="rId2"/>
          <a:stretch>
            <a:fillRect/>
          </a:stretch>
        </p:blipFill>
        <p:spPr>
          <a:xfrm>
            <a:off x="606597" y="148034"/>
            <a:ext cx="7494897" cy="2680407"/>
          </a:xfrm>
          <a:prstGeom prst="rect">
            <a:avLst/>
          </a:prstGeom>
        </p:spPr>
      </p:pic>
      <p:pic>
        <p:nvPicPr>
          <p:cNvPr id="4" name="Picture 3">
            <a:extLst>
              <a:ext uri="{FF2B5EF4-FFF2-40B4-BE49-F238E27FC236}">
                <a16:creationId xmlns:a16="http://schemas.microsoft.com/office/drawing/2014/main" id="{C70C27F4-48BD-4BB9-95C3-A2B5F6CF3A8B}"/>
              </a:ext>
            </a:extLst>
          </p:cNvPr>
          <p:cNvPicPr>
            <a:picLocks noChangeAspect="1"/>
          </p:cNvPicPr>
          <p:nvPr/>
        </p:nvPicPr>
        <p:blipFill>
          <a:blip r:embed="rId3"/>
          <a:stretch>
            <a:fillRect/>
          </a:stretch>
        </p:blipFill>
        <p:spPr>
          <a:xfrm>
            <a:off x="606596" y="2512577"/>
            <a:ext cx="7494897" cy="4690923"/>
          </a:xfrm>
          <a:prstGeom prst="rect">
            <a:avLst/>
          </a:prstGeom>
        </p:spPr>
      </p:pic>
    </p:spTree>
    <p:extLst>
      <p:ext uri="{BB962C8B-B14F-4D97-AF65-F5344CB8AC3E}">
        <p14:creationId xmlns:p14="http://schemas.microsoft.com/office/powerpoint/2010/main" val="35445450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0C9E18D-890B-4A6F-92F0-0F8E14909092}"/>
              </a:ext>
            </a:extLst>
          </p:cNvPr>
          <p:cNvSpPr txBox="1"/>
          <p:nvPr/>
        </p:nvSpPr>
        <p:spPr>
          <a:xfrm>
            <a:off x="705173" y="1115878"/>
            <a:ext cx="5633634" cy="3416320"/>
          </a:xfrm>
          <a:prstGeom prst="rect">
            <a:avLst/>
          </a:prstGeom>
          <a:noFill/>
        </p:spPr>
        <p:txBody>
          <a:bodyPr wrap="square" rtlCol="0">
            <a:spAutoFit/>
          </a:bodyPr>
          <a:lstStyle/>
          <a:p>
            <a:r>
              <a:rPr lang="en-GB" sz="2400" dirty="0"/>
              <a:t>Who is your favourite character in the story?</a:t>
            </a:r>
          </a:p>
          <a:p>
            <a:endParaRPr lang="en-GB" sz="2400" dirty="0"/>
          </a:p>
          <a:p>
            <a:endParaRPr lang="en-GB" sz="2400" dirty="0"/>
          </a:p>
          <a:p>
            <a:r>
              <a:rPr lang="en-GB" sz="2400" dirty="0"/>
              <a:t>What makes them your favourite character?</a:t>
            </a:r>
          </a:p>
          <a:p>
            <a:endParaRPr lang="en-GB" sz="2400" dirty="0"/>
          </a:p>
          <a:p>
            <a:endParaRPr lang="en-GB" sz="2400" dirty="0"/>
          </a:p>
          <a:p>
            <a:r>
              <a:rPr lang="en-GB" sz="2400" dirty="0"/>
              <a:t>Draw a picture of what you think they look</a:t>
            </a:r>
          </a:p>
          <a:p>
            <a:r>
              <a:rPr lang="en-GB" sz="2400" dirty="0"/>
              <a:t>Like? </a:t>
            </a:r>
          </a:p>
        </p:txBody>
      </p:sp>
    </p:spTree>
    <p:extLst>
      <p:ext uri="{BB962C8B-B14F-4D97-AF65-F5344CB8AC3E}">
        <p14:creationId xmlns:p14="http://schemas.microsoft.com/office/powerpoint/2010/main" val="128338324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60FAF844F8D8A5418E98F34D21016ED8" ma:contentTypeVersion="17" ma:contentTypeDescription="Create a new document." ma:contentTypeScope="" ma:versionID="571e11c5eb0f57803ce0a807acb8b90a">
  <xsd:schema xmlns:xsd="http://www.w3.org/2001/XMLSchema" xmlns:xs="http://www.w3.org/2001/XMLSchema" xmlns:p="http://schemas.microsoft.com/office/2006/metadata/properties" xmlns:ns1="http://schemas.microsoft.com/sharepoint/v3" xmlns:ns2="86144f90-c7b6-48d0-aae5-f5e9e48cc3df" xmlns:ns3="0f0ae0ff-29c4-4766-b250-c1a9bee8d430" targetNamespace="http://schemas.microsoft.com/office/2006/metadata/properties" ma:root="true" ma:fieldsID="23555bd6f297cf4c0acd9aacdfd8cc7f" ns1:_="" ns2:_="" ns3:_="">
    <xsd:import namespace="http://schemas.microsoft.com/sharepoint/v3"/>
    <xsd:import namespace="86144f90-c7b6-48d0-aae5-f5e9e48cc3df"/>
    <xsd:import namespace="0f0ae0ff-29c4-4766-b250-c1a9bee8d430"/>
    <xsd:element name="properties">
      <xsd:complexType>
        <xsd:sequence>
          <xsd:element name="documentManagement">
            <xsd:complexType>
              <xsd:all>
                <xsd:element ref="ns2:SharedWithUsers" minOccurs="0"/>
                <xsd:element ref="ns2:SharedWithDetails" minOccurs="0"/>
                <xsd:element ref="ns2:LastSharedByUser" minOccurs="0"/>
                <xsd:element ref="ns2:LastSharedByTime" minOccurs="0"/>
                <xsd:element ref="ns2:TaxKeywordTaxHTField" minOccurs="0"/>
                <xsd:element ref="ns2:TaxCatchAll" minOccurs="0"/>
                <xsd:element ref="ns3:MediaServiceMetadata" minOccurs="0"/>
                <xsd:element ref="ns3:MediaServiceFastMetadata" minOccurs="0"/>
                <xsd:element ref="ns3:MediaServiceDateTaken" minOccurs="0"/>
                <xsd:element ref="ns3:MediaServiceAutoTags" minOccurs="0"/>
                <xsd:element ref="ns3:MediaServiceLocation" minOccurs="0"/>
                <xsd:element ref="ns1:_ip_UnifiedCompliancePolicyProperties" minOccurs="0"/>
                <xsd:element ref="ns1:_ip_UnifiedCompliancePolicyUIAction" minOccurs="0"/>
                <xsd:element ref="ns3:MediaServiceOCR" minOccurs="0"/>
                <xsd:element ref="ns3:MediaServiceEventHashCode" minOccurs="0"/>
                <xsd:element ref="ns3:MediaServiceGeneration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description="" ma:hidden="true" ma:internalName="_ip_UnifiedCompliancePolicyProperties">
      <xsd:simpleType>
        <xsd:restriction base="dms:Note"/>
      </xsd:simpleType>
    </xsd:element>
    <xsd:element name="_ip_UnifiedCompliancePolicyUIAction" ma:index="21" nillable="true" ma:displayName="Unified Compliance Policy UI Action" ma:descrip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6144f90-c7b6-48d0-aae5-f5e9e48cc3df"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LastSharedByUser" ma:index="10" nillable="true" ma:displayName="Last Shared By User" ma:description="" ma:internalName="LastSharedByUser" ma:readOnly="true">
      <xsd:simpleType>
        <xsd:restriction base="dms:Note">
          <xsd:maxLength value="255"/>
        </xsd:restriction>
      </xsd:simpleType>
    </xsd:element>
    <xsd:element name="LastSharedByTime" ma:index="11" nillable="true" ma:displayName="Last Shared By Time" ma:description="" ma:internalName="LastSharedByTime" ma:readOnly="true">
      <xsd:simpleType>
        <xsd:restriction base="dms:DateTime"/>
      </xsd:simpleType>
    </xsd:element>
    <xsd:element name="TaxKeywordTaxHTField" ma:index="13" nillable="true" ma:taxonomy="true" ma:internalName="TaxKeywordTaxHTField" ma:taxonomyFieldName="TaxKeyword" ma:displayName="Enterprise Keywords" ma:fieldId="{23f27201-bee3-471e-b2e7-b64fd8b7ca38}" ma:taxonomyMulti="true" ma:sspId="00000000-0000-0000-0000-000000000000" ma:termSetId="00000000-0000-0000-0000-000000000000" ma:anchorId="00000000-0000-0000-0000-000000000000" ma:open="true" ma:isKeyword="true">
      <xsd:complexType>
        <xsd:sequence>
          <xsd:element ref="pc:Terms" minOccurs="0" maxOccurs="1"/>
        </xsd:sequence>
      </xsd:complexType>
    </xsd:element>
    <xsd:element name="TaxCatchAll" ma:index="14" nillable="true" ma:displayName="Taxonomy Catch All Column" ma:description="" ma:hidden="true" ma:list="{22ec0cf8-456d-4606-8852-2ed8c6b517f4}" ma:internalName="TaxCatchAll" ma:showField="CatchAllData" ma:web="86144f90-c7b6-48d0-aae5-f5e9e48cc3df">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0f0ae0ff-29c4-4766-b250-c1a9bee8d430" elementFormDefault="qualified">
    <xsd:import namespace="http://schemas.microsoft.com/office/2006/documentManagement/types"/>
    <xsd:import namespace="http://schemas.microsoft.com/office/infopath/2007/PartnerControls"/>
    <xsd:element name="MediaServiceMetadata" ma:index="15" nillable="true" ma:displayName="MediaServiceMetadata" ma:description="" ma:hidden="true" ma:internalName="MediaServiceMetadata" ma:readOnly="true">
      <xsd:simpleType>
        <xsd:restriction base="dms:Note"/>
      </xsd:simpleType>
    </xsd:element>
    <xsd:element name="MediaServiceFastMetadata" ma:index="16" nillable="true" ma:displayName="MediaServiceFastMetadata" ma:description="" ma:hidden="true" ma:internalName="MediaServiceFastMetadata" ma:readOnly="true">
      <xsd:simpleType>
        <xsd:restriction base="dms:Note"/>
      </xsd:simpleType>
    </xsd:element>
    <xsd:element name="MediaServiceDateTaken" ma:index="17" nillable="true" ma:displayName="MediaServiceDateTaken" ma:description="" ma:hidden="true" ma:internalName="MediaServiceDateTaken" ma:readOnly="true">
      <xsd:simpleType>
        <xsd:restriction base="dms:Text"/>
      </xsd:simpleType>
    </xsd:element>
    <xsd:element name="MediaServiceAutoTags" ma:index="18" nillable="true" ma:displayName="MediaServiceAutoTags" ma:description="" ma:internalName="MediaServiceAutoTags" ma:readOnly="true">
      <xsd:simpleType>
        <xsd:restriction base="dms:Text"/>
      </xsd:simpleType>
    </xsd:element>
    <xsd:element name="MediaServiceLocation" ma:index="19" nillable="true" ma:displayName="MediaServiceLocation" ma:description="" ma:internalName="MediaServiceLocation" ma:readOnly="true">
      <xsd:simpleType>
        <xsd:restriction base="dms:Text"/>
      </xsd:simpleType>
    </xsd:element>
    <xsd:element name="MediaServiceOCR" ma:index="22" nillable="true" ma:displayName="MediaServiceOCR" ma:internalName="MediaServiceOCR" ma:readOnly="true">
      <xsd:simpleType>
        <xsd:restriction base="dms:Note">
          <xsd:maxLength value="255"/>
        </xsd:restriction>
      </xsd:simpleType>
    </xsd:element>
    <xsd:element name="MediaServiceEventHashCode" ma:index="23" nillable="true" ma:displayName="MediaServiceEventHashCode" ma:hidden="true" ma:internalName="MediaServiceEventHashCode" ma:readOnly="true">
      <xsd:simpleType>
        <xsd:restriction base="dms:Text"/>
      </xsd:simpleType>
    </xsd:element>
    <xsd:element name="MediaServiceGenerationTime" ma:index="24" nillable="true" ma:displayName="MediaServiceGenerationTime" ma:hidden="true" ma:internalName="MediaServiceGenerationTim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TaxKeywordTaxHTField xmlns="86144f90-c7b6-48d0-aae5-f5e9e48cc3df">
      <Terms xmlns="http://schemas.microsoft.com/office/infopath/2007/PartnerControls"/>
    </TaxKeywordTaxHTField>
    <_ip_UnifiedCompliancePolicyProperties xmlns="http://schemas.microsoft.com/sharepoint/v3" xsi:nil="true"/>
    <TaxCatchAll xmlns="86144f90-c7b6-48d0-aae5-f5e9e48cc3df"/>
  </documentManagement>
</p:properties>
</file>

<file path=customXml/itemProps1.xml><?xml version="1.0" encoding="utf-8"?>
<ds:datastoreItem xmlns:ds="http://schemas.openxmlformats.org/officeDocument/2006/customXml" ds:itemID="{8BE7001C-4FE1-4FF1-8D32-419BDEA7C0F6}">
  <ds:schemaRefs>
    <ds:schemaRef ds:uri="http://schemas.microsoft.com/sharepoint/v3/contenttype/forms"/>
  </ds:schemaRefs>
</ds:datastoreItem>
</file>

<file path=customXml/itemProps2.xml><?xml version="1.0" encoding="utf-8"?>
<ds:datastoreItem xmlns:ds="http://schemas.openxmlformats.org/officeDocument/2006/customXml" ds:itemID="{81920185-DE21-44A4-A20D-C6233B17DDD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86144f90-c7b6-48d0-aae5-f5e9e48cc3df"/>
    <ds:schemaRef ds:uri="0f0ae0ff-29c4-4766-b250-c1a9bee8d43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EF8F11D-A449-4684-B8E0-461263A2E192}">
  <ds:schemaRefs>
    <ds:schemaRef ds:uri="http://purl.org/dc/elements/1.1/"/>
    <ds:schemaRef ds:uri="http://schemas.microsoft.com/office/2006/documentManagement/types"/>
    <ds:schemaRef ds:uri="http://purl.org/dc/dcmitype/"/>
    <ds:schemaRef ds:uri="http://www.w3.org/XML/1998/namespace"/>
    <ds:schemaRef ds:uri="http://schemas.microsoft.com/office/2006/metadata/properties"/>
    <ds:schemaRef ds:uri="http://purl.org/dc/terms/"/>
    <ds:schemaRef ds:uri="http://schemas.microsoft.com/sharepoint/v3"/>
    <ds:schemaRef ds:uri="http://schemas.microsoft.com/office/infopath/2007/PartnerControls"/>
    <ds:schemaRef ds:uri="http://schemas.openxmlformats.org/package/2006/metadata/core-properties"/>
    <ds:schemaRef ds:uri="0f0ae0ff-29c4-4766-b250-c1a9bee8d430"/>
    <ds:schemaRef ds:uri="86144f90-c7b6-48d0-aae5-f5e9e48cc3df"/>
  </ds:schemaRefs>
</ds:datastoreItem>
</file>

<file path=docProps/app.xml><?xml version="1.0" encoding="utf-8"?>
<Properties xmlns="http://schemas.openxmlformats.org/officeDocument/2006/extended-properties" xmlns:vt="http://schemas.openxmlformats.org/officeDocument/2006/docPropsVTypes">
  <Template>Office Theme</Template>
  <TotalTime>630</TotalTime>
  <Words>69</Words>
  <Application>Microsoft Office PowerPoint</Application>
  <PresentationFormat>On-screen Show (4:3)</PresentationFormat>
  <Paragraphs>18</Paragraphs>
  <Slides>12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Calibri Light</vt:lpstr>
      <vt:lpstr>Office Theme</vt:lpstr>
      <vt:lpstr>Tuesday 14th July2020</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There are lots of things that we do not know  about the characters in  Mission Possible.  We are going to be using our imaginations to  add extra background  details to the characters by filling in character profiles about them.  </vt:lpstr>
      <vt:lpstr>Here is an example  profile to give you some help and ideas.</vt:lpstr>
      <vt:lpstr>Activity : Complete the character profiles for the Mission Possible characters.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Ashleigh Sobol</dc:creator>
  <cp:lastModifiedBy>Jay Lacey</cp:lastModifiedBy>
  <cp:revision>19</cp:revision>
  <dcterms:created xsi:type="dcterms:W3CDTF">2018-03-17T10:08:43Z</dcterms:created>
  <dcterms:modified xsi:type="dcterms:W3CDTF">2020-07-04T13:01:03Z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0x01010060FAF844F8D8A5418E98F34D21016ED8</vt:lpwstr>
  </property>
  <property fmtid="{D5CDD505-2E9C-101B-9397-08002B2CF9AE}" pid="3" name="TaxKeyword">
    <vt:lpwstr/>
  </property>
</Properties>
</file>