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1935"/>
  </p:normalViewPr>
  <p:slideViewPr>
    <p:cSldViewPr snapToGrid="0">
      <p:cViewPr varScale="1">
        <p:scale>
          <a:sx n="105" d="100"/>
          <a:sy n="105" d="100"/>
        </p:scale>
        <p:origin x="8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72343-0786-2D4E-AACD-078F62C4E20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C0143-7CB7-7B42-A184-C38C0672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9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C0143-7CB7-7B42-A184-C38C0672D3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1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4628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0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4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17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96607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5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6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41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47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54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/>
              <a:t>Year 4 Geometry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59068A2-26A9-4B1D-86B6-6AB5C28F8528}"/>
              </a:ext>
            </a:extLst>
          </p:cNvPr>
          <p:cNvSpPr txBox="1">
            <a:spLocks/>
          </p:cNvSpPr>
          <p:nvPr/>
        </p:nvSpPr>
        <p:spPr>
          <a:xfrm>
            <a:off x="2832306" y="4108679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Lesson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41 Geometry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C5B54F-2D63-422F-B5FF-128892C1E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5" t="36801" r="62875" b="22800"/>
          <a:stretch/>
        </p:blipFill>
        <p:spPr>
          <a:xfrm>
            <a:off x="3416808" y="846298"/>
            <a:ext cx="5864352" cy="51654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8F9D4FE-39F7-407E-85B5-537D9C28698D}"/>
              </a:ext>
            </a:extLst>
          </p:cNvPr>
          <p:cNvCxnSpPr/>
          <p:nvPr/>
        </p:nvCxnSpPr>
        <p:spPr>
          <a:xfrm>
            <a:off x="5020056" y="2990088"/>
            <a:ext cx="2551176" cy="2478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449364-A57E-4E62-8174-9C8F0E6291D8}"/>
              </a:ext>
            </a:extLst>
          </p:cNvPr>
          <p:cNvCxnSpPr>
            <a:cxnSpLocks/>
          </p:cNvCxnSpPr>
          <p:nvPr/>
        </p:nvCxnSpPr>
        <p:spPr>
          <a:xfrm flipV="1">
            <a:off x="5020056" y="3026664"/>
            <a:ext cx="2468880" cy="2514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56ADC9-9CC3-4361-9A85-E28ACF36502E}"/>
              </a:ext>
            </a:extLst>
          </p:cNvPr>
          <p:cNvCxnSpPr/>
          <p:nvPr/>
        </p:nvCxnSpPr>
        <p:spPr>
          <a:xfrm>
            <a:off x="4709160" y="4229100"/>
            <a:ext cx="3511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54EECA-F4B4-4F73-9758-EF9ABABE4DBB}"/>
              </a:ext>
            </a:extLst>
          </p:cNvPr>
          <p:cNvCxnSpPr>
            <a:cxnSpLocks/>
          </p:cNvCxnSpPr>
          <p:nvPr/>
        </p:nvCxnSpPr>
        <p:spPr>
          <a:xfrm>
            <a:off x="6295644" y="2752344"/>
            <a:ext cx="0" cy="3259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8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A1CC7-5B5B-4CC0-85B7-B06ABADB2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50" t="30400" r="9850" b="26800"/>
          <a:stretch/>
        </p:blipFill>
        <p:spPr>
          <a:xfrm>
            <a:off x="2953512" y="1091130"/>
            <a:ext cx="7050024" cy="46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3D5EC-EDD5-4E5F-862A-D8D172EA4A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50" t="51067" r="19150" b="15066"/>
          <a:stretch/>
        </p:blipFill>
        <p:spPr>
          <a:xfrm>
            <a:off x="3364992" y="1252728"/>
            <a:ext cx="5797296" cy="409031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EF8A73-B5B3-4F7C-979F-3D1536ED14EB}"/>
              </a:ext>
            </a:extLst>
          </p:cNvPr>
          <p:cNvCxnSpPr/>
          <p:nvPr/>
        </p:nvCxnSpPr>
        <p:spPr>
          <a:xfrm>
            <a:off x="5230368" y="4078224"/>
            <a:ext cx="305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8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31C8E0-099B-46B9-B02F-DAA7642D48A4}"/>
              </a:ext>
            </a:extLst>
          </p:cNvPr>
          <p:cNvSpPr txBox="1"/>
          <p:nvPr/>
        </p:nvSpPr>
        <p:spPr>
          <a:xfrm>
            <a:off x="1335024" y="1143000"/>
            <a:ext cx="101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 we are going to review what we have learnt about area and perimeter.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66BD8-FA7E-4DB7-BAB1-E1D28210AF4C}"/>
              </a:ext>
            </a:extLst>
          </p:cNvPr>
          <p:cNvSpPr txBox="1"/>
          <p:nvPr/>
        </p:nvSpPr>
        <p:spPr>
          <a:xfrm>
            <a:off x="1423416" y="1999488"/>
            <a:ext cx="101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Have a go at the questions on the work sheet now.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26EAD-A868-46BD-8E25-3868F012E7C6}"/>
              </a:ext>
            </a:extLst>
          </p:cNvPr>
          <p:cNvSpPr txBox="1"/>
          <p:nvPr/>
        </p:nvSpPr>
        <p:spPr>
          <a:xfrm>
            <a:off x="1511808" y="3944112"/>
            <a:ext cx="1016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When you have finished go through the rest of the slides which will have the answers on.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785C2-BFFA-400B-8431-2710D830C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77" y="5254228"/>
            <a:ext cx="1301059" cy="1077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06E962-A299-4B5D-BF1B-65B31374B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5107055"/>
            <a:ext cx="1708404" cy="13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9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35A8A5-03DA-4863-BFAC-82050BB02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75" t="16133" r="59050" b="13866"/>
          <a:stretch/>
        </p:blipFill>
        <p:spPr>
          <a:xfrm>
            <a:off x="3959352" y="310895"/>
            <a:ext cx="4498848" cy="600991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20C143-DEDE-4E4F-A93F-1139B0245631}"/>
              </a:ext>
            </a:extLst>
          </p:cNvPr>
          <p:cNvCxnSpPr/>
          <p:nvPr/>
        </p:nvCxnSpPr>
        <p:spPr>
          <a:xfrm>
            <a:off x="5230368" y="1874520"/>
            <a:ext cx="1920240" cy="1280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0A57DD-8A4F-480B-B702-3E3FE9C90BAF}"/>
              </a:ext>
            </a:extLst>
          </p:cNvPr>
          <p:cNvCxnSpPr/>
          <p:nvPr/>
        </p:nvCxnSpPr>
        <p:spPr>
          <a:xfrm>
            <a:off x="4956048" y="3044952"/>
            <a:ext cx="2212848" cy="21396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8E85416-EDE8-4744-BBB8-3FF32E89F162}"/>
              </a:ext>
            </a:extLst>
          </p:cNvPr>
          <p:cNvCxnSpPr/>
          <p:nvPr/>
        </p:nvCxnSpPr>
        <p:spPr>
          <a:xfrm flipV="1">
            <a:off x="5230368" y="1600200"/>
            <a:ext cx="1636776" cy="35661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96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309B17-ADBE-4EC8-A344-A22D599DF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99" t="23333" r="15550" b="41466"/>
          <a:stretch/>
        </p:blipFill>
        <p:spPr>
          <a:xfrm>
            <a:off x="2359152" y="877823"/>
            <a:ext cx="7306056" cy="457061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B6E204F-3AEE-44FC-96A3-97AEA72DD2A7}"/>
              </a:ext>
            </a:extLst>
          </p:cNvPr>
          <p:cNvSpPr/>
          <p:nvPr/>
        </p:nvSpPr>
        <p:spPr>
          <a:xfrm>
            <a:off x="4892040" y="3794760"/>
            <a:ext cx="1203960" cy="1225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59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69B4D-E9ED-4763-BAC1-21484AE4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00" t="33200" r="13300" b="17734"/>
          <a:stretch/>
        </p:blipFill>
        <p:spPr>
          <a:xfrm>
            <a:off x="3026664" y="475487"/>
            <a:ext cx="6446520" cy="5391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4FC53-8375-49FD-B467-F8A8E0BCEF08}"/>
              </a:ext>
            </a:extLst>
          </p:cNvPr>
          <p:cNvSpPr txBox="1"/>
          <p:nvPr/>
        </p:nvSpPr>
        <p:spPr>
          <a:xfrm>
            <a:off x="3557016" y="4855464"/>
            <a:ext cx="349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		A		D		B</a:t>
            </a:r>
          </a:p>
        </p:txBody>
      </p:sp>
    </p:spTree>
    <p:extLst>
      <p:ext uri="{BB962C8B-B14F-4D97-AF65-F5344CB8AC3E}">
        <p14:creationId xmlns:p14="http://schemas.microsoft.com/office/powerpoint/2010/main" val="3000803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39E93F-38A8-4C15-80B3-A293287D0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75" t="21733" r="52150" b="17333"/>
          <a:stretch/>
        </p:blipFill>
        <p:spPr>
          <a:xfrm>
            <a:off x="2916936" y="393192"/>
            <a:ext cx="6766560" cy="622196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F9EB22C-5451-431B-B003-AC4C3E52B1D5}"/>
              </a:ext>
            </a:extLst>
          </p:cNvPr>
          <p:cNvCxnSpPr/>
          <p:nvPr/>
        </p:nvCxnSpPr>
        <p:spPr>
          <a:xfrm>
            <a:off x="5093208" y="2221992"/>
            <a:ext cx="2048256" cy="3401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C4ADFF-4B1D-4E41-AD7A-B2709351A9CB}"/>
              </a:ext>
            </a:extLst>
          </p:cNvPr>
          <p:cNvCxnSpPr>
            <a:cxnSpLocks/>
          </p:cNvCxnSpPr>
          <p:nvPr/>
        </p:nvCxnSpPr>
        <p:spPr>
          <a:xfrm flipV="1">
            <a:off x="5120640" y="3895344"/>
            <a:ext cx="2121408" cy="402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C3EB35-1B25-4F4D-A707-92D261B12DE7}"/>
              </a:ext>
            </a:extLst>
          </p:cNvPr>
          <p:cNvCxnSpPr/>
          <p:nvPr/>
        </p:nvCxnSpPr>
        <p:spPr>
          <a:xfrm flipV="1">
            <a:off x="5175504" y="1847088"/>
            <a:ext cx="2157984" cy="37764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4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C07819-9DC3-4860-8A41-9AC4732A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700" t="18000" r="11650" b="33866"/>
          <a:stretch/>
        </p:blipFill>
        <p:spPr>
          <a:xfrm>
            <a:off x="3118104" y="457200"/>
            <a:ext cx="6858000" cy="53587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293AA4-8E12-4187-B9CF-885EAB5F59E6}"/>
              </a:ext>
            </a:extLst>
          </p:cNvPr>
          <p:cNvSpPr txBox="1"/>
          <p:nvPr/>
        </p:nvSpPr>
        <p:spPr>
          <a:xfrm>
            <a:off x="4169664" y="3712464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Jack is not correct because in an equilateral triangle all the sides are the same length. </a:t>
            </a:r>
          </a:p>
        </p:txBody>
      </p:sp>
    </p:spTree>
    <p:extLst>
      <p:ext uri="{BB962C8B-B14F-4D97-AF65-F5344CB8AC3E}">
        <p14:creationId xmlns:p14="http://schemas.microsoft.com/office/powerpoint/2010/main" val="173511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27E6B1-4891-48AC-B227-5A2D7FA07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50" t="37333" r="17950" b="26133"/>
          <a:stretch/>
        </p:blipFill>
        <p:spPr>
          <a:xfrm>
            <a:off x="3364992" y="1033271"/>
            <a:ext cx="6071616" cy="43323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B7B2B5-60AF-4D5A-8533-C4EEBF225F1F}"/>
              </a:ext>
            </a:extLst>
          </p:cNvPr>
          <p:cNvSpPr txBox="1"/>
          <p:nvPr/>
        </p:nvSpPr>
        <p:spPr>
          <a:xfrm>
            <a:off x="5129784" y="453542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68164F-71BF-4305-9CDA-EDE9785FBAF0}"/>
              </a:ext>
            </a:extLst>
          </p:cNvPr>
          <p:cNvSpPr txBox="1"/>
          <p:nvPr/>
        </p:nvSpPr>
        <p:spPr>
          <a:xfrm>
            <a:off x="6617208" y="4939567"/>
            <a:ext cx="521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X note this depends on how the trapezium is drawn.</a:t>
            </a:r>
          </a:p>
          <a:p>
            <a:r>
              <a:rPr lang="en-GB" dirty="0">
                <a:solidFill>
                  <a:srgbClr val="FF0000"/>
                </a:solidFill>
              </a:rPr>
              <a:t>Sometimes the angles at the top are the same and the angles at the bottom are the same. </a:t>
            </a:r>
          </a:p>
        </p:txBody>
      </p:sp>
    </p:spTree>
    <p:extLst>
      <p:ext uri="{BB962C8B-B14F-4D97-AF65-F5344CB8AC3E}">
        <p14:creationId xmlns:p14="http://schemas.microsoft.com/office/powerpoint/2010/main" val="331939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C0EF21-FECC-49BD-A0C1-34718F56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25" t="33733" r="63250" b="38667"/>
          <a:stretch/>
        </p:blipFill>
        <p:spPr>
          <a:xfrm>
            <a:off x="2923032" y="1106424"/>
            <a:ext cx="6345936" cy="3785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8EE84A-871F-4722-9B22-3F0464DACAF4}"/>
              </a:ext>
            </a:extLst>
          </p:cNvPr>
          <p:cNvSpPr txBox="1"/>
          <p:nvPr/>
        </p:nvSpPr>
        <p:spPr>
          <a:xfrm>
            <a:off x="4773168" y="4636008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Parallelogram</a:t>
            </a:r>
          </a:p>
        </p:txBody>
      </p:sp>
    </p:spTree>
    <p:extLst>
      <p:ext uri="{BB962C8B-B14F-4D97-AF65-F5344CB8AC3E}">
        <p14:creationId xmlns:p14="http://schemas.microsoft.com/office/powerpoint/2010/main" val="3397955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1674</TotalTime>
  <Words>103</Words>
  <Application>Microsoft Office PowerPoint</Application>
  <PresentationFormat>Widescreen</PresentationFormat>
  <Paragraphs>12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Year 4 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Laura Whitehouse</cp:lastModifiedBy>
  <cp:revision>146</cp:revision>
  <dcterms:created xsi:type="dcterms:W3CDTF">2020-03-20T11:22:32Z</dcterms:created>
  <dcterms:modified xsi:type="dcterms:W3CDTF">2020-06-10T10:52:40Z</dcterms:modified>
</cp:coreProperties>
</file>