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4660"/>
  </p:normalViewPr>
  <p:slideViewPr>
    <p:cSldViewPr snapToGrid="0">
      <p:cViewPr>
        <p:scale>
          <a:sx n="60" d="100"/>
          <a:sy n="60" d="100"/>
        </p:scale>
        <p:origin x="13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3 writing hundredths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F0E1AC88-CB6D-4C54-B030-52CD4BE0D20D}"/>
              </a:ext>
            </a:extLst>
          </p:cNvPr>
          <p:cNvSpPr txBox="1"/>
          <p:nvPr/>
        </p:nvSpPr>
        <p:spPr>
          <a:xfrm>
            <a:off x="3625516" y="176463"/>
            <a:ext cx="588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How much is represented in each diagram?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179601B-2F59-4BB7-9D1B-5ED48B554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51571"/>
              </p:ext>
            </p:extLst>
          </p:nvPr>
        </p:nvGraphicFramePr>
        <p:xfrm>
          <a:off x="1213853" y="8961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08290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23422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ABDC28A-D446-45BF-B3B8-9329DCF38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21143"/>
              </p:ext>
            </p:extLst>
          </p:nvPr>
        </p:nvGraphicFramePr>
        <p:xfrm>
          <a:off x="1213853" y="166615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6562058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565109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20014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61004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5207674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510024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5055196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173783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70499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738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364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F8DBF2B-4951-4556-A206-0097F7186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78146"/>
              </p:ext>
            </p:extLst>
          </p:nvPr>
        </p:nvGraphicFramePr>
        <p:xfrm>
          <a:off x="1213853" y="2544287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50EE6A8-FCD1-4A0C-8028-89771FC3434F}"/>
              </a:ext>
            </a:extLst>
          </p:cNvPr>
          <p:cNvSpPr txBox="1"/>
          <p:nvPr/>
        </p:nvSpPr>
        <p:spPr>
          <a:xfrm>
            <a:off x="9753600" y="896129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whole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C2FA16-5B16-49F1-ADBA-D66FD1ECC07E}"/>
              </a:ext>
            </a:extLst>
          </p:cNvPr>
          <p:cNvSpPr txBox="1"/>
          <p:nvPr/>
        </p:nvSpPr>
        <p:spPr>
          <a:xfrm>
            <a:off x="9772368" y="1667658"/>
            <a:ext cx="11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tenth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C81D43-760C-4F72-9772-7965239AB7E0}"/>
              </a:ext>
            </a:extLst>
          </p:cNvPr>
          <p:cNvSpPr txBox="1"/>
          <p:nvPr/>
        </p:nvSpPr>
        <p:spPr>
          <a:xfrm>
            <a:off x="5525555" y="2631225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hundredth</a:t>
            </a:r>
          </a:p>
        </p:txBody>
      </p:sp>
    </p:spTree>
    <p:extLst>
      <p:ext uri="{BB962C8B-B14F-4D97-AF65-F5344CB8AC3E}">
        <p14:creationId xmlns:p14="http://schemas.microsoft.com/office/powerpoint/2010/main" val="39711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96330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 equal pieces is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79970"/>
              </p:ext>
            </p:extLst>
          </p:nvPr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9172759" y="4802296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hundredth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3051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10392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 equal pieces are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/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9172759" y="4802296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hundredths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665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051590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 equal pieces are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/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9172759" y="4802296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hundredths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2796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7022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 equal pieces are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/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6881767" y="4530007"/>
            <a:ext cx="4209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hundredths = 1 tenth</a:t>
            </a:r>
          </a:p>
          <a:p>
            <a:r>
              <a:rPr lang="en-GB" dirty="0"/>
              <a:t>12 hundredths = 1 tenth + 2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707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07259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25 equal pieces are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/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6881767" y="4530007"/>
            <a:ext cx="4316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hundredths = 1 tenth</a:t>
            </a:r>
          </a:p>
          <a:p>
            <a:r>
              <a:rPr lang="en-GB" dirty="0"/>
              <a:t>25 hundredths = 2 tenths + 5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44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1145C-5A56-4230-89DE-A2C1C3777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48366"/>
              </p:ext>
            </p:extLst>
          </p:nvPr>
        </p:nvGraphicFramePr>
        <p:xfrm>
          <a:off x="1326147" y="1138751"/>
          <a:ext cx="411747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47">
                  <a:extLst>
                    <a:ext uri="{9D8B030D-6E8A-4147-A177-3AD203B41FA5}">
                      <a16:colId xmlns:a16="http://schemas.microsoft.com/office/drawing/2014/main" val="328354907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43564891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76779194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706796555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330209207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7470151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254390178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4167647162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308499273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1569483394"/>
                    </a:ext>
                  </a:extLst>
                </a:gridCol>
              </a:tblGrid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593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682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6002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89276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87128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55862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06109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39504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02637"/>
                  </a:ext>
                </a:extLst>
              </a:tr>
              <a:tr h="30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55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FF4CA2-6AB4-4F23-B2C0-A9F6EF312CE9}"/>
              </a:ext>
            </a:extLst>
          </p:cNvPr>
          <p:cNvSpPr txBox="1"/>
          <p:nvPr/>
        </p:nvSpPr>
        <p:spPr>
          <a:xfrm>
            <a:off x="3681512" y="471446"/>
            <a:ext cx="4997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Hundredths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235FA-B56C-4DD3-BAC3-77EB9D286606}"/>
              </a:ext>
            </a:extLst>
          </p:cNvPr>
          <p:cNvSpPr txBox="1"/>
          <p:nvPr/>
        </p:nvSpPr>
        <p:spPr>
          <a:xfrm>
            <a:off x="6625389" y="994666"/>
            <a:ext cx="499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get hundredths when we divide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499FE-0DC0-496F-9612-4C1E452EE1EA}"/>
              </a:ext>
            </a:extLst>
          </p:cNvPr>
          <p:cNvSpPr txBox="1"/>
          <p:nvPr/>
        </p:nvSpPr>
        <p:spPr>
          <a:xfrm>
            <a:off x="8967537" y="2705941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38F1-0B80-4C6E-BF15-449A24B1B13E}"/>
              </a:ext>
            </a:extLst>
          </p:cNvPr>
          <p:cNvSpPr txBox="1"/>
          <p:nvPr/>
        </p:nvSpPr>
        <p:spPr>
          <a:xfrm>
            <a:off x="5974734" y="2859829"/>
            <a:ext cx="18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100 equal pieces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6C0B4-BA0D-4D70-AF29-B66D582CB507}"/>
              </a:ext>
            </a:extLst>
          </p:cNvPr>
          <p:cNvCxnSpPr/>
          <p:nvPr/>
        </p:nvCxnSpPr>
        <p:spPr>
          <a:xfrm>
            <a:off x="8678779" y="2705941"/>
            <a:ext cx="1299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5E2C5BB-4F03-4297-82FD-2BE5E7640637}"/>
              </a:ext>
            </a:extLst>
          </p:cNvPr>
          <p:cNvSpPr txBox="1"/>
          <p:nvPr/>
        </p:nvSpPr>
        <p:spPr>
          <a:xfrm>
            <a:off x="5813706" y="2036378"/>
            <a:ext cx="203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41 equal pieces are shaded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86AE-9BAF-44CE-9671-9842EAA66FCC}"/>
              </a:ext>
            </a:extLst>
          </p:cNvPr>
          <p:cNvSpPr txBox="1"/>
          <p:nvPr/>
        </p:nvSpPr>
        <p:spPr>
          <a:xfrm>
            <a:off x="9171759" y="2128620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856FE8-84E7-499E-AF89-7F7EB1085D0A}"/>
              </a:ext>
            </a:extLst>
          </p:cNvPr>
          <p:cNvCxnSpPr>
            <a:cxnSpLocks/>
          </p:cNvCxnSpPr>
          <p:nvPr/>
        </p:nvCxnSpPr>
        <p:spPr>
          <a:xfrm>
            <a:off x="8357937" y="3429000"/>
            <a:ext cx="0" cy="9986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6EDF59-2147-4D0A-9DBE-69D1C75D46A7}"/>
              </a:ext>
            </a:extLst>
          </p:cNvPr>
          <p:cNvSpPr txBox="1"/>
          <p:nvPr/>
        </p:nvSpPr>
        <p:spPr>
          <a:xfrm>
            <a:off x="8678779" y="371678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A99BB3-AD6B-402D-AF80-98A8DD00EF83}"/>
              </a:ext>
            </a:extLst>
          </p:cNvPr>
          <p:cNvGraphicFramePr>
            <a:graphicFrameLocks noGrp="1"/>
          </p:cNvGraphicFramePr>
          <p:nvPr/>
        </p:nvGraphicFramePr>
        <p:xfrm>
          <a:off x="2764899" y="5304948"/>
          <a:ext cx="8128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22962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9256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0072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8435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8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9AF2A38-A0EE-437F-B239-6E89EC924092}"/>
              </a:ext>
            </a:extLst>
          </p:cNvPr>
          <p:cNvSpPr txBox="1"/>
          <p:nvPr/>
        </p:nvSpPr>
        <p:spPr>
          <a:xfrm>
            <a:off x="6881767" y="4530007"/>
            <a:ext cx="4328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hundredths = 1 tenth</a:t>
            </a:r>
          </a:p>
          <a:p>
            <a:r>
              <a:rPr lang="en-GB" dirty="0"/>
              <a:t>41 hundredths = 4 tenths + 1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F4DEBD-BC26-40A5-B92B-07FB63F05001}"/>
              </a:ext>
            </a:extLst>
          </p:cNvPr>
          <p:cNvSpPr txBox="1"/>
          <p:nvPr/>
        </p:nvSpPr>
        <p:spPr>
          <a:xfrm>
            <a:off x="3681512" y="578435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A6EE3-C8F7-455E-BB93-FD9A20088953}"/>
              </a:ext>
            </a:extLst>
          </p:cNvPr>
          <p:cNvSpPr txBox="1"/>
          <p:nvPr/>
        </p:nvSpPr>
        <p:spPr>
          <a:xfrm>
            <a:off x="7661189" y="58281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436834-9B72-4E49-BCFD-9DEE3BDA962A}"/>
              </a:ext>
            </a:extLst>
          </p:cNvPr>
          <p:cNvSpPr txBox="1"/>
          <p:nvPr/>
        </p:nvSpPr>
        <p:spPr>
          <a:xfrm>
            <a:off x="9733555" y="576111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79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525</TotalTime>
  <Words>270</Words>
  <Application>Microsoft Office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62</cp:revision>
  <dcterms:created xsi:type="dcterms:W3CDTF">2020-03-20T11:22:32Z</dcterms:created>
  <dcterms:modified xsi:type="dcterms:W3CDTF">2020-04-16T09:27:42Z</dcterms:modified>
</cp:coreProperties>
</file>