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17" r:id="rId5"/>
    <p:sldId id="418" r:id="rId6"/>
    <p:sldId id="422" r:id="rId7"/>
    <p:sldId id="424" r:id="rId8"/>
    <p:sldId id="42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y Lacey" initials="JL" lastIdx="1" clrIdx="0">
    <p:extLst>
      <p:ext uri="{19B8F6BF-5375-455C-9EA6-DF929625EA0E}">
        <p15:presenceInfo xmlns:p15="http://schemas.microsoft.com/office/powerpoint/2012/main" userId="S-1-5-21-350061025-2395645628-3419119869-16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B3DB7"/>
    <a:srgbClr val="EAB0E2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6-25T08:39:49.339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6-25T08:39:49.339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2-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914" y="0"/>
            <a:ext cx="2119086" cy="47140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517014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117021" y="6414407"/>
            <a:ext cx="20574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14407"/>
            <a:ext cx="30861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149" y="6414407"/>
            <a:ext cx="20574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CD08052-46D4-4451-BCD3-D01F8058D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73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611461-8BF7-46FD-B274-517BD46E3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5901" y="1148996"/>
            <a:ext cx="7772400" cy="2387600"/>
          </a:xfrm>
        </p:spPr>
        <p:txBody>
          <a:bodyPr/>
          <a:lstStyle/>
          <a:p>
            <a:r>
              <a:rPr lang="en-GB" dirty="0"/>
              <a:t>Wednesday 8</a:t>
            </a:r>
            <a:r>
              <a:rPr lang="en-GB" baseline="30000" dirty="0"/>
              <a:t>th</a:t>
            </a:r>
            <a:r>
              <a:rPr lang="en-GB" dirty="0"/>
              <a:t> July 2020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F75E300-7AA3-4E5F-BE33-39636DAEE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032" y="3823980"/>
            <a:ext cx="6858000" cy="1655762"/>
          </a:xfrm>
        </p:spPr>
        <p:txBody>
          <a:bodyPr/>
          <a:lstStyle/>
          <a:p>
            <a:r>
              <a:rPr lang="en-GB" dirty="0"/>
              <a:t>Writing narratives</a:t>
            </a:r>
          </a:p>
        </p:txBody>
      </p:sp>
    </p:spTree>
    <p:extLst>
      <p:ext uri="{BB962C8B-B14F-4D97-AF65-F5344CB8AC3E}">
        <p14:creationId xmlns:p14="http://schemas.microsoft.com/office/powerpoint/2010/main" val="119134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8A436-80D5-4F11-8BC0-1D88A2FF2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776410"/>
          </a:xfrm>
        </p:spPr>
        <p:txBody>
          <a:bodyPr>
            <a:normAutofit fontScale="90000"/>
          </a:bodyPr>
          <a:lstStyle/>
          <a:p>
            <a:r>
              <a:rPr lang="en-GB" dirty="0"/>
              <a:t>Today we are going</a:t>
            </a:r>
            <a:br>
              <a:rPr lang="en-GB" dirty="0"/>
            </a:br>
            <a:r>
              <a:rPr lang="en-GB" dirty="0"/>
              <a:t>to carry on</a:t>
            </a:r>
            <a:br>
              <a:rPr lang="en-GB" dirty="0"/>
            </a:br>
            <a:r>
              <a:rPr lang="en-GB" dirty="0"/>
              <a:t>adapting the story to</a:t>
            </a:r>
            <a:br>
              <a:rPr lang="en-GB" dirty="0"/>
            </a:br>
            <a:r>
              <a:rPr lang="en-GB" dirty="0"/>
              <a:t>make our own.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8504F-D5FB-43AA-A603-625D36CC5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153591"/>
            <a:ext cx="5106325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We are going to be writing the narratives we planned yesterday.</a:t>
            </a:r>
          </a:p>
        </p:txBody>
      </p:sp>
    </p:spTree>
    <p:extLst>
      <p:ext uri="{BB962C8B-B14F-4D97-AF65-F5344CB8AC3E}">
        <p14:creationId xmlns:p14="http://schemas.microsoft.com/office/powerpoint/2010/main" val="2766188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8C6885C-E66A-4682-905F-35BCD5D19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04" y="88776"/>
            <a:ext cx="4898571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FABA6AA-BEC7-429A-A5A5-BA648CD76AD9}"/>
              </a:ext>
            </a:extLst>
          </p:cNvPr>
          <p:cNvSpPr txBox="1"/>
          <p:nvPr/>
        </p:nvSpPr>
        <p:spPr>
          <a:xfrm>
            <a:off x="5726097" y="2228294"/>
            <a:ext cx="2734322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Before we start, take 5 minutes to look back over your plan from yesterday to remind yourself of all your ideas.</a:t>
            </a:r>
          </a:p>
        </p:txBody>
      </p:sp>
    </p:spTree>
    <p:extLst>
      <p:ext uri="{BB962C8B-B14F-4D97-AF65-F5344CB8AC3E}">
        <p14:creationId xmlns:p14="http://schemas.microsoft.com/office/powerpoint/2010/main" val="437754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A04C3-9D22-4DAB-8E30-FC6CEDE72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 is time to write</a:t>
            </a:r>
            <a:br>
              <a:rPr lang="en-GB" dirty="0"/>
            </a:br>
            <a:r>
              <a:rPr lang="en-GB" dirty="0"/>
              <a:t>your portal story.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D7C76-E1C8-41F9-9D13-A46CA85AC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/>
              <a:t>Remember to look back at the original story if you need</a:t>
            </a:r>
          </a:p>
          <a:p>
            <a:pPr marL="0" indent="0">
              <a:buNone/>
            </a:pPr>
            <a:r>
              <a:rPr lang="en-GB"/>
              <a:t>extra guidance.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Take your time and really think carefully</a:t>
            </a:r>
          </a:p>
          <a:p>
            <a:pPr marL="0" indent="0">
              <a:buNone/>
            </a:pPr>
            <a:r>
              <a:rPr lang="en-GB" dirty="0"/>
              <a:t>about your word choices.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Try to use a range of sentence types</a:t>
            </a:r>
          </a:p>
          <a:p>
            <a:pPr marL="0" indent="0">
              <a:buNone/>
            </a:pPr>
            <a:r>
              <a:rPr lang="en-GB" dirty="0"/>
              <a:t>(exclamation, command, question).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When you’ve finished a section, go back....read it</a:t>
            </a:r>
            <a:endParaRPr lang="en-GB" u="sng" dirty="0"/>
          </a:p>
          <a:p>
            <a:pPr marL="0" indent="0">
              <a:buNone/>
            </a:pPr>
            <a:r>
              <a:rPr lang="en-GB" dirty="0"/>
              <a:t>and check that you are totally happy with</a:t>
            </a:r>
          </a:p>
          <a:p>
            <a:pPr marL="0" indent="0">
              <a:buNone/>
            </a:pPr>
            <a:r>
              <a:rPr lang="en-GB" dirty="0"/>
              <a:t>it before moving on. If you’re not, change the</a:t>
            </a:r>
          </a:p>
          <a:p>
            <a:pPr marL="0" indent="0">
              <a:buNone/>
            </a:pPr>
            <a:r>
              <a:rPr lang="en-GB" dirty="0"/>
              <a:t>elements you don’t like, improve your word choices.</a:t>
            </a:r>
          </a:p>
          <a:p>
            <a:pPr marL="0" indent="0">
              <a:buNone/>
            </a:pPr>
            <a:r>
              <a:rPr lang="en-GB" dirty="0"/>
              <a:t>This type of editing and proof reading is an important</a:t>
            </a:r>
          </a:p>
          <a:p>
            <a:pPr marL="0" indent="0">
              <a:buNone/>
            </a:pPr>
            <a:r>
              <a:rPr lang="en-GB" dirty="0"/>
              <a:t>writing skill.</a:t>
            </a:r>
          </a:p>
        </p:txBody>
      </p:sp>
    </p:spTree>
    <p:extLst>
      <p:ext uri="{BB962C8B-B14F-4D97-AF65-F5344CB8AC3E}">
        <p14:creationId xmlns:p14="http://schemas.microsoft.com/office/powerpoint/2010/main" val="278040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B684C-0475-4340-8EA3-C086C7B70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696" y="1088778"/>
            <a:ext cx="6587231" cy="5769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Year 4, I love it when you send me your</a:t>
            </a:r>
          </a:p>
          <a:p>
            <a:pPr marL="0" indent="0">
              <a:buNone/>
            </a:pPr>
            <a:r>
              <a:rPr lang="en-GB" dirty="0"/>
              <a:t>writing to read, it really brightens up my</a:t>
            </a:r>
          </a:p>
          <a:p>
            <a:pPr marL="0" indent="0">
              <a:buNone/>
            </a:pPr>
            <a:r>
              <a:rPr lang="en-GB" dirty="0"/>
              <a:t>day. I especially love seeing how much </a:t>
            </a:r>
          </a:p>
          <a:p>
            <a:pPr marL="0" indent="0">
              <a:buNone/>
            </a:pPr>
            <a:r>
              <a:rPr lang="en-GB" dirty="0"/>
              <a:t>progress you have made since I last</a:t>
            </a:r>
          </a:p>
          <a:p>
            <a:pPr marL="0" indent="0">
              <a:buNone/>
            </a:pPr>
            <a:r>
              <a:rPr lang="en-GB" dirty="0"/>
              <a:t>taught you!</a:t>
            </a:r>
          </a:p>
          <a:p>
            <a:pPr marL="0" indent="0">
              <a:buNone/>
            </a:pPr>
            <a:r>
              <a:rPr lang="en-GB" dirty="0"/>
              <a:t>When you’ve finished, why not take</a:t>
            </a:r>
          </a:p>
          <a:p>
            <a:pPr marL="0" indent="0">
              <a:buNone/>
            </a:pPr>
            <a:r>
              <a:rPr lang="en-GB" dirty="0"/>
              <a:t>pictures of your writing and email </a:t>
            </a:r>
          </a:p>
          <a:p>
            <a:pPr marL="0" indent="0">
              <a:buNone/>
            </a:pPr>
            <a:r>
              <a:rPr lang="en-GB" dirty="0"/>
              <a:t>them to me?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Miss Lacey</a:t>
            </a:r>
          </a:p>
          <a:p>
            <a:pPr marL="0" indent="0">
              <a:buNone/>
            </a:pPr>
            <a:r>
              <a:rPr lang="en-GB" sz="1800" dirty="0"/>
              <a:t>(My email address is on lots of letters but it is definitely on the letter you have received about collecting books).</a:t>
            </a:r>
          </a:p>
        </p:txBody>
      </p:sp>
    </p:spTree>
    <p:extLst>
      <p:ext uri="{BB962C8B-B14F-4D97-AF65-F5344CB8AC3E}">
        <p14:creationId xmlns:p14="http://schemas.microsoft.com/office/powerpoint/2010/main" val="3916157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purl.org/dc/terms/"/>
    <ds:schemaRef ds:uri="0f0ae0ff-29c4-4766-b250-c1a9bee8d430"/>
    <ds:schemaRef ds:uri="http://schemas.microsoft.com/sharepoint/v3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86144f90-c7b6-48d0-aae5-f5e9e48cc3d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1920185-DE21-44A4-A20D-C6233B17DD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936</TotalTime>
  <Words>224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Wednesday 8th July 2020</vt:lpstr>
      <vt:lpstr>Today we are going to carry on adapting the story to make our own.</vt:lpstr>
      <vt:lpstr>PowerPoint Presentation</vt:lpstr>
      <vt:lpstr>It is time to write your portal story.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Jay Lacey</cp:lastModifiedBy>
  <cp:revision>35</cp:revision>
  <dcterms:created xsi:type="dcterms:W3CDTF">2018-03-17T10:08:43Z</dcterms:created>
  <dcterms:modified xsi:type="dcterms:W3CDTF">2020-06-25T08:58:20Z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