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0" autoAdjust="0"/>
    <p:restoredTop sz="91935"/>
  </p:normalViewPr>
  <p:slideViewPr>
    <p:cSldViewPr snapToGrid="0">
      <p:cViewPr varScale="1">
        <p:scale>
          <a:sx n="105" d="100"/>
          <a:sy n="105" d="100"/>
        </p:scale>
        <p:origin x="83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72343-0786-2D4E-AACD-078F62C4E206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C0143-7CB7-7B42-A184-C38C0672D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97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C0143-7CB7-7B42-A184-C38C0672D3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12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4 Geometry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59068A2-26A9-4B1D-86B6-6AB5C28F8528}"/>
              </a:ext>
            </a:extLst>
          </p:cNvPr>
          <p:cNvSpPr txBox="1">
            <a:spLocks/>
          </p:cNvSpPr>
          <p:nvPr/>
        </p:nvSpPr>
        <p:spPr>
          <a:xfrm>
            <a:off x="2832306" y="4108679"/>
            <a:ext cx="6831673" cy="1086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Lesson 37 Geometry Lesson #3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Comparing and classifying triangles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859B43A-B6A2-490B-971E-FDF8083D3330}"/>
              </a:ext>
            </a:extLst>
          </p:cNvPr>
          <p:cNvSpPr txBox="1"/>
          <p:nvPr/>
        </p:nvSpPr>
        <p:spPr>
          <a:xfrm>
            <a:off x="8986838" y="2286000"/>
            <a:ext cx="2424874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/>
              <a:t>Scalene</a:t>
            </a:r>
          </a:p>
          <a:p>
            <a:pPr algn="ctr"/>
            <a:r>
              <a:rPr lang="en-GB" dirty="0"/>
              <a:t>All of the sides are different and all of the angles are different. </a:t>
            </a: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F8ABDFF7-BA69-4367-A300-7B47B882DAB5}"/>
              </a:ext>
            </a:extLst>
          </p:cNvPr>
          <p:cNvSpPr/>
          <p:nvPr/>
        </p:nvSpPr>
        <p:spPr>
          <a:xfrm>
            <a:off x="1956816" y="1881557"/>
            <a:ext cx="6830568" cy="3209544"/>
          </a:xfrm>
          <a:custGeom>
            <a:avLst/>
            <a:gdLst>
              <a:gd name="connsiteX0" fmla="*/ 0 w 6830568"/>
              <a:gd name="connsiteY0" fmla="*/ 384048 h 3209544"/>
              <a:gd name="connsiteX1" fmla="*/ 2926080 w 6830568"/>
              <a:gd name="connsiteY1" fmla="*/ 0 h 3209544"/>
              <a:gd name="connsiteX2" fmla="*/ 6830568 w 6830568"/>
              <a:gd name="connsiteY2" fmla="*/ 3209544 h 3209544"/>
              <a:gd name="connsiteX3" fmla="*/ 36576 w 6830568"/>
              <a:gd name="connsiteY3" fmla="*/ 466344 h 3209544"/>
              <a:gd name="connsiteX4" fmla="*/ 54864 w 6830568"/>
              <a:gd name="connsiteY4" fmla="*/ 402336 h 3209544"/>
              <a:gd name="connsiteX5" fmla="*/ 0 w 6830568"/>
              <a:gd name="connsiteY5" fmla="*/ 384048 h 3209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0568" h="3209544">
                <a:moveTo>
                  <a:pt x="0" y="384048"/>
                </a:moveTo>
                <a:lnTo>
                  <a:pt x="2926080" y="0"/>
                </a:lnTo>
                <a:lnTo>
                  <a:pt x="6830568" y="3209544"/>
                </a:lnTo>
                <a:lnTo>
                  <a:pt x="36576" y="466344"/>
                </a:lnTo>
                <a:lnTo>
                  <a:pt x="54864" y="402336"/>
                </a:lnTo>
                <a:lnTo>
                  <a:pt x="0" y="384048"/>
                </a:lnTo>
                <a:close/>
              </a:path>
            </a:pathLst>
          </a:cu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6747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859B43A-B6A2-490B-971E-FDF8083D3330}"/>
              </a:ext>
            </a:extLst>
          </p:cNvPr>
          <p:cNvSpPr txBox="1"/>
          <p:nvPr/>
        </p:nvSpPr>
        <p:spPr>
          <a:xfrm>
            <a:off x="8986838" y="2286000"/>
            <a:ext cx="2424874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/>
              <a:t>Equilateral</a:t>
            </a:r>
          </a:p>
          <a:p>
            <a:pPr algn="ctr"/>
            <a:r>
              <a:rPr lang="en-GB" dirty="0"/>
              <a:t>All the sides are the same and all the angles are the same. </a:t>
            </a:r>
          </a:p>
        </p:txBody>
      </p:sp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84ECF0C4-1D96-4640-9D11-0438A3BFE0ED}"/>
              </a:ext>
            </a:extLst>
          </p:cNvPr>
          <p:cNvSpPr/>
          <p:nvPr/>
        </p:nvSpPr>
        <p:spPr>
          <a:xfrm rot="18375142">
            <a:off x="4180003" y="1572301"/>
            <a:ext cx="1800000" cy="1800000"/>
          </a:xfrm>
          <a:prstGeom prst="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5E4CA67-48B3-408E-B762-D29A6857FF25}"/>
              </a:ext>
            </a:extLst>
          </p:cNvPr>
          <p:cNvCxnSpPr>
            <a:cxnSpLocks/>
          </p:cNvCxnSpPr>
          <p:nvPr/>
        </p:nvCxnSpPr>
        <p:spPr>
          <a:xfrm>
            <a:off x="5166360" y="1645920"/>
            <a:ext cx="265176" cy="7498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AD8357A-2405-4FAB-B5A3-0BCBEEE18692}"/>
              </a:ext>
            </a:extLst>
          </p:cNvPr>
          <p:cNvCxnSpPr/>
          <p:nvPr/>
        </p:nvCxnSpPr>
        <p:spPr>
          <a:xfrm>
            <a:off x="4201668" y="2798064"/>
            <a:ext cx="10972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12BBF0B-B5E2-4A1B-9461-B7A0B288D6BD}"/>
              </a:ext>
            </a:extLst>
          </p:cNvPr>
          <p:cNvCxnSpPr/>
          <p:nvPr/>
        </p:nvCxnSpPr>
        <p:spPr>
          <a:xfrm>
            <a:off x="5431536" y="2816352"/>
            <a:ext cx="749808" cy="4937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6622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704C90C-0DAB-4DAD-A53E-3AE80E91F97B}"/>
              </a:ext>
            </a:extLst>
          </p:cNvPr>
          <p:cNvSpPr txBox="1"/>
          <p:nvPr/>
        </p:nvSpPr>
        <p:spPr>
          <a:xfrm>
            <a:off x="2557463" y="685800"/>
            <a:ext cx="77724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What do we already know about triangles?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157045-9141-4DCD-8792-96E91D017B4B}"/>
              </a:ext>
            </a:extLst>
          </p:cNvPr>
          <p:cNvSpPr txBox="1"/>
          <p:nvPr/>
        </p:nvSpPr>
        <p:spPr>
          <a:xfrm>
            <a:off x="1109663" y="2024063"/>
            <a:ext cx="7772400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/>
              <a:t>1. Triangles are 2D shapes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F1A696-FB77-4953-9E68-AD5178BA291C}"/>
              </a:ext>
            </a:extLst>
          </p:cNvPr>
          <p:cNvSpPr txBox="1"/>
          <p:nvPr/>
        </p:nvSpPr>
        <p:spPr>
          <a:xfrm>
            <a:off x="1081088" y="2839106"/>
            <a:ext cx="7772400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/>
              <a:t>2. Triangles have three straight sides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AC7529-9ADE-4335-8E46-34C1E84F9454}"/>
              </a:ext>
            </a:extLst>
          </p:cNvPr>
          <p:cNvSpPr txBox="1"/>
          <p:nvPr/>
        </p:nvSpPr>
        <p:spPr>
          <a:xfrm>
            <a:off x="1081088" y="4966960"/>
            <a:ext cx="7772400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/>
              <a:t>There are different types of triangles?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98E6BB-1FAD-4E87-9AF7-6BBA29A54C3D}"/>
              </a:ext>
            </a:extLst>
          </p:cNvPr>
          <p:cNvSpPr txBox="1"/>
          <p:nvPr/>
        </p:nvSpPr>
        <p:spPr>
          <a:xfrm>
            <a:off x="4233863" y="5910590"/>
            <a:ext cx="7772400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GB" sz="2800" dirty="0"/>
              <a:t>Are there?</a:t>
            </a:r>
          </a:p>
        </p:txBody>
      </p:sp>
    </p:spTree>
    <p:extLst>
      <p:ext uri="{BB962C8B-B14F-4D97-AF65-F5344CB8AC3E}">
        <p14:creationId xmlns:p14="http://schemas.microsoft.com/office/powerpoint/2010/main" val="3050782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51D4E61-2778-4CFA-8B9D-63CBA84DDD9B}"/>
              </a:ext>
            </a:extLst>
          </p:cNvPr>
          <p:cNvSpPr txBox="1"/>
          <p:nvPr/>
        </p:nvSpPr>
        <p:spPr>
          <a:xfrm>
            <a:off x="2586038" y="200025"/>
            <a:ext cx="7772400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Take some time to look at the types of triangles and the difference between them.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90AD708-4480-46E5-B3CA-BD4B5C3C7D6F}"/>
              </a:ext>
            </a:extLst>
          </p:cNvPr>
          <p:cNvCxnSpPr/>
          <p:nvPr/>
        </p:nvCxnSpPr>
        <p:spPr>
          <a:xfrm>
            <a:off x="4786313" y="1395412"/>
            <a:ext cx="0" cy="4972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20F1B41-AA48-4E55-8151-3727B91B4F31}"/>
              </a:ext>
            </a:extLst>
          </p:cNvPr>
          <p:cNvCxnSpPr/>
          <p:nvPr/>
        </p:nvCxnSpPr>
        <p:spPr>
          <a:xfrm>
            <a:off x="8482013" y="1395412"/>
            <a:ext cx="0" cy="4972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2821DEBC-2FEC-4903-9FBB-ED566CB19334}"/>
              </a:ext>
            </a:extLst>
          </p:cNvPr>
          <p:cNvSpPr/>
          <p:nvPr/>
        </p:nvSpPr>
        <p:spPr>
          <a:xfrm>
            <a:off x="1814524" y="1700211"/>
            <a:ext cx="1800000" cy="180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0BC21DF1-641A-4C5A-960F-AEF24FF62BBB}"/>
              </a:ext>
            </a:extLst>
          </p:cNvPr>
          <p:cNvSpPr/>
          <p:nvPr/>
        </p:nvSpPr>
        <p:spPr>
          <a:xfrm>
            <a:off x="5958103" y="1700211"/>
            <a:ext cx="1104787" cy="1800000"/>
          </a:xfrm>
          <a:prstGeom prst="triangl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284F076-A58C-439B-83B4-ABE2CD182774}"/>
              </a:ext>
            </a:extLst>
          </p:cNvPr>
          <p:cNvSpPr/>
          <p:nvPr/>
        </p:nvSpPr>
        <p:spPr>
          <a:xfrm>
            <a:off x="9041594" y="1395412"/>
            <a:ext cx="2671763" cy="1943100"/>
          </a:xfrm>
          <a:custGeom>
            <a:avLst/>
            <a:gdLst>
              <a:gd name="connsiteX0" fmla="*/ 128588 w 2671763"/>
              <a:gd name="connsiteY0" fmla="*/ 1000125 h 1943100"/>
              <a:gd name="connsiteX1" fmla="*/ 0 w 2671763"/>
              <a:gd name="connsiteY1" fmla="*/ 1943100 h 1943100"/>
              <a:gd name="connsiteX2" fmla="*/ 2671763 w 2671763"/>
              <a:gd name="connsiteY2" fmla="*/ 0 h 1943100"/>
              <a:gd name="connsiteX3" fmla="*/ 128588 w 2671763"/>
              <a:gd name="connsiteY3" fmla="*/ 1000125 h 194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71763" h="1943100">
                <a:moveTo>
                  <a:pt x="128588" y="1000125"/>
                </a:moveTo>
                <a:lnTo>
                  <a:pt x="0" y="1943100"/>
                </a:lnTo>
                <a:lnTo>
                  <a:pt x="2671763" y="0"/>
                </a:lnTo>
                <a:lnTo>
                  <a:pt x="128588" y="1000125"/>
                </a:lnTo>
                <a:close/>
              </a:path>
            </a:pathLst>
          </a:cu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1D42014-2EA1-4DD2-9FC7-BEA321D09B19}"/>
              </a:ext>
            </a:extLst>
          </p:cNvPr>
          <p:cNvCxnSpPr/>
          <p:nvPr/>
        </p:nvCxnSpPr>
        <p:spPr>
          <a:xfrm>
            <a:off x="2071688" y="2366962"/>
            <a:ext cx="314325" cy="3619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8E86DAF-8E4F-486D-B5F6-CD8861CE397E}"/>
              </a:ext>
            </a:extLst>
          </p:cNvPr>
          <p:cNvCxnSpPr/>
          <p:nvPr/>
        </p:nvCxnSpPr>
        <p:spPr>
          <a:xfrm flipV="1">
            <a:off x="2928938" y="2366962"/>
            <a:ext cx="438252" cy="39052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8A5973D-EF23-4E4D-8554-4EAED6FFBC49}"/>
              </a:ext>
            </a:extLst>
          </p:cNvPr>
          <p:cNvCxnSpPr/>
          <p:nvPr/>
        </p:nvCxnSpPr>
        <p:spPr>
          <a:xfrm>
            <a:off x="2643177" y="3143250"/>
            <a:ext cx="0" cy="5286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C1D487C-23C5-481E-A2FB-AA5DE1FDC58B}"/>
              </a:ext>
            </a:extLst>
          </p:cNvPr>
          <p:cNvCxnSpPr/>
          <p:nvPr/>
        </p:nvCxnSpPr>
        <p:spPr>
          <a:xfrm flipV="1">
            <a:off x="6624637" y="2352674"/>
            <a:ext cx="438252" cy="39052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EA65F21-0E9E-45A5-A1E3-F98F5951C6AC}"/>
              </a:ext>
            </a:extLst>
          </p:cNvPr>
          <p:cNvCxnSpPr/>
          <p:nvPr/>
        </p:nvCxnSpPr>
        <p:spPr>
          <a:xfrm>
            <a:off x="5977045" y="2381249"/>
            <a:ext cx="314325" cy="3619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543AFE42-0AD9-448D-BBCD-9C04BAECB4BA}"/>
              </a:ext>
            </a:extLst>
          </p:cNvPr>
          <p:cNvSpPr txBox="1"/>
          <p:nvPr/>
        </p:nvSpPr>
        <p:spPr>
          <a:xfrm>
            <a:off x="1004878" y="3797630"/>
            <a:ext cx="3443285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This is an </a:t>
            </a:r>
            <a:r>
              <a:rPr lang="en-GB" b="1" dirty="0"/>
              <a:t>equilateral </a:t>
            </a:r>
            <a:r>
              <a:rPr lang="en-GB" dirty="0"/>
              <a:t>triangle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E8880F3-C82B-4658-9C2F-AF434A75A223}"/>
              </a:ext>
            </a:extLst>
          </p:cNvPr>
          <p:cNvSpPr txBox="1"/>
          <p:nvPr/>
        </p:nvSpPr>
        <p:spPr>
          <a:xfrm>
            <a:off x="4902994" y="3795011"/>
            <a:ext cx="3443285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This is an </a:t>
            </a:r>
            <a:r>
              <a:rPr lang="en-GB" b="1" dirty="0"/>
              <a:t>isosceles </a:t>
            </a:r>
            <a:r>
              <a:rPr lang="en-GB" dirty="0"/>
              <a:t>triangle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F3FCA59-9EFA-4087-B4D5-2C55E7703E47}"/>
              </a:ext>
            </a:extLst>
          </p:cNvPr>
          <p:cNvSpPr txBox="1"/>
          <p:nvPr/>
        </p:nvSpPr>
        <p:spPr>
          <a:xfrm>
            <a:off x="8636795" y="3791094"/>
            <a:ext cx="3443285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This is a </a:t>
            </a:r>
            <a:r>
              <a:rPr lang="en-GB" b="1" dirty="0"/>
              <a:t>scalene </a:t>
            </a:r>
            <a:r>
              <a:rPr lang="en-GB" dirty="0"/>
              <a:t>triangle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86153B4-A105-4BE3-A5B4-127F51537CA1}"/>
              </a:ext>
            </a:extLst>
          </p:cNvPr>
          <p:cNvSpPr txBox="1"/>
          <p:nvPr/>
        </p:nvSpPr>
        <p:spPr>
          <a:xfrm>
            <a:off x="1004878" y="4292704"/>
            <a:ext cx="3443285" cy="20313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All of the sides are the same length.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All of the angles inside the triangle are the same.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It is all equal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8BE7B40-3912-4FA5-9D91-5D030068F2DD}"/>
              </a:ext>
            </a:extLst>
          </p:cNvPr>
          <p:cNvSpPr txBox="1"/>
          <p:nvPr/>
        </p:nvSpPr>
        <p:spPr>
          <a:xfrm>
            <a:off x="4899421" y="4292704"/>
            <a:ext cx="3443285" cy="20313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Two of the sides of the triangle are the same length (the two with the little lines on).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Two of the angles are the same size. </a:t>
            </a:r>
          </a:p>
          <a:p>
            <a:pPr algn="ctr"/>
            <a:endParaRPr lang="en-GB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75C1880-4E43-41E0-B3A3-9D5DDC513361}"/>
              </a:ext>
            </a:extLst>
          </p:cNvPr>
          <p:cNvSpPr txBox="1"/>
          <p:nvPr/>
        </p:nvSpPr>
        <p:spPr>
          <a:xfrm>
            <a:off x="8655832" y="4308434"/>
            <a:ext cx="3443285" cy="20313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All of the sides are different lengths.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All of the angles are different sizes. </a:t>
            </a:r>
          </a:p>
          <a:p>
            <a:pPr algn="ctr"/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8816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028315-95B3-46BD-89FA-77325AE3D2CD}"/>
              </a:ext>
            </a:extLst>
          </p:cNvPr>
          <p:cNvSpPr txBox="1"/>
          <p:nvPr/>
        </p:nvSpPr>
        <p:spPr>
          <a:xfrm>
            <a:off x="2728913" y="942975"/>
            <a:ext cx="7772400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Triangle quiz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227885-EE23-46C4-9CE2-73A5C11C0A0C}"/>
              </a:ext>
            </a:extLst>
          </p:cNvPr>
          <p:cNvSpPr txBox="1"/>
          <p:nvPr/>
        </p:nvSpPr>
        <p:spPr>
          <a:xfrm>
            <a:off x="2728913" y="2843213"/>
            <a:ext cx="7772400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Use your knowledge of triangles to guess what type of triangle it is. </a:t>
            </a:r>
          </a:p>
        </p:txBody>
      </p:sp>
    </p:spTree>
    <p:extLst>
      <p:ext uri="{BB962C8B-B14F-4D97-AF65-F5344CB8AC3E}">
        <p14:creationId xmlns:p14="http://schemas.microsoft.com/office/powerpoint/2010/main" val="4280688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AF233CF3-FACB-4A8E-AD75-A85645F816D3}"/>
              </a:ext>
            </a:extLst>
          </p:cNvPr>
          <p:cNvSpPr/>
          <p:nvPr/>
        </p:nvSpPr>
        <p:spPr>
          <a:xfrm>
            <a:off x="3929063" y="571500"/>
            <a:ext cx="4086225" cy="53149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CDEF5C2-3F20-4FB6-A43E-419B602964D5}"/>
              </a:ext>
            </a:extLst>
          </p:cNvPr>
          <p:cNvCxnSpPr/>
          <p:nvPr/>
        </p:nvCxnSpPr>
        <p:spPr>
          <a:xfrm>
            <a:off x="3986213" y="2457450"/>
            <a:ext cx="1628775" cy="12573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B72A4AE-9EA5-4F8A-A910-696136E1ACB4}"/>
              </a:ext>
            </a:extLst>
          </p:cNvPr>
          <p:cNvCxnSpPr/>
          <p:nvPr/>
        </p:nvCxnSpPr>
        <p:spPr>
          <a:xfrm flipH="1">
            <a:off x="6586538" y="2286000"/>
            <a:ext cx="1228725" cy="15001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3859B43A-B6A2-490B-971E-FDF8083D3330}"/>
              </a:ext>
            </a:extLst>
          </p:cNvPr>
          <p:cNvSpPr txBox="1"/>
          <p:nvPr/>
        </p:nvSpPr>
        <p:spPr>
          <a:xfrm>
            <a:off x="8986838" y="2286000"/>
            <a:ext cx="2424874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/>
              <a:t>Isosceles</a:t>
            </a:r>
          </a:p>
          <a:p>
            <a:pPr algn="ctr"/>
            <a:r>
              <a:rPr lang="en-GB" dirty="0"/>
              <a:t>2 of the sides are the same and two of the angles are the same.  </a:t>
            </a:r>
          </a:p>
        </p:txBody>
      </p:sp>
    </p:spTree>
    <p:extLst>
      <p:ext uri="{BB962C8B-B14F-4D97-AF65-F5344CB8AC3E}">
        <p14:creationId xmlns:p14="http://schemas.microsoft.com/office/powerpoint/2010/main" val="3677869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859B43A-B6A2-490B-971E-FDF8083D3330}"/>
              </a:ext>
            </a:extLst>
          </p:cNvPr>
          <p:cNvSpPr txBox="1"/>
          <p:nvPr/>
        </p:nvSpPr>
        <p:spPr>
          <a:xfrm>
            <a:off x="8986838" y="2286000"/>
            <a:ext cx="2424874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/>
              <a:t>Scalene</a:t>
            </a:r>
          </a:p>
          <a:p>
            <a:pPr algn="ctr"/>
            <a:r>
              <a:rPr lang="en-GB" dirty="0"/>
              <a:t>All of the sides are different and all of the angles are different. 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CCCE026-2FBD-448A-AB35-5135FD12EC20}"/>
              </a:ext>
            </a:extLst>
          </p:cNvPr>
          <p:cNvSpPr/>
          <p:nvPr/>
        </p:nvSpPr>
        <p:spPr>
          <a:xfrm>
            <a:off x="1709928" y="868680"/>
            <a:ext cx="6565392" cy="4379976"/>
          </a:xfrm>
          <a:custGeom>
            <a:avLst/>
            <a:gdLst>
              <a:gd name="connsiteX0" fmla="*/ 0 w 6565392"/>
              <a:gd name="connsiteY0" fmla="*/ 1389888 h 4379976"/>
              <a:gd name="connsiteX1" fmla="*/ 192024 w 6565392"/>
              <a:gd name="connsiteY1" fmla="*/ 4379976 h 4379976"/>
              <a:gd name="connsiteX2" fmla="*/ 6565392 w 6565392"/>
              <a:gd name="connsiteY2" fmla="*/ 0 h 4379976"/>
              <a:gd name="connsiteX3" fmla="*/ 0 w 6565392"/>
              <a:gd name="connsiteY3" fmla="*/ 1389888 h 4379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65392" h="4379976">
                <a:moveTo>
                  <a:pt x="0" y="1389888"/>
                </a:moveTo>
                <a:lnTo>
                  <a:pt x="192024" y="4379976"/>
                </a:lnTo>
                <a:lnTo>
                  <a:pt x="6565392" y="0"/>
                </a:lnTo>
                <a:lnTo>
                  <a:pt x="0" y="1389888"/>
                </a:lnTo>
                <a:close/>
              </a:path>
            </a:pathLst>
          </a:cu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7496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859B43A-B6A2-490B-971E-FDF8083D3330}"/>
              </a:ext>
            </a:extLst>
          </p:cNvPr>
          <p:cNvSpPr txBox="1"/>
          <p:nvPr/>
        </p:nvSpPr>
        <p:spPr>
          <a:xfrm>
            <a:off x="8986838" y="2286000"/>
            <a:ext cx="2424874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/>
              <a:t>Equilateral</a:t>
            </a:r>
          </a:p>
          <a:p>
            <a:pPr algn="ctr"/>
            <a:r>
              <a:rPr lang="en-GB" dirty="0"/>
              <a:t>All the sides are the same and all the angles are the same. </a:t>
            </a:r>
          </a:p>
        </p:txBody>
      </p:sp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84ECF0C4-1D96-4640-9D11-0438A3BFE0ED}"/>
              </a:ext>
            </a:extLst>
          </p:cNvPr>
          <p:cNvSpPr/>
          <p:nvPr/>
        </p:nvSpPr>
        <p:spPr>
          <a:xfrm>
            <a:off x="4123944" y="1444752"/>
            <a:ext cx="3600000" cy="3600000"/>
          </a:xfrm>
          <a:prstGeom prst="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6376007-505A-4621-9543-3992CA342C80}"/>
              </a:ext>
            </a:extLst>
          </p:cNvPr>
          <p:cNvCxnSpPr/>
          <p:nvPr/>
        </p:nvCxnSpPr>
        <p:spPr>
          <a:xfrm>
            <a:off x="4279392" y="2642616"/>
            <a:ext cx="1188720" cy="9601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81F66A4-0EE0-49A2-840A-4C37BD267B85}"/>
              </a:ext>
            </a:extLst>
          </p:cNvPr>
          <p:cNvCxnSpPr>
            <a:cxnSpLocks/>
          </p:cNvCxnSpPr>
          <p:nvPr/>
        </p:nvCxnSpPr>
        <p:spPr>
          <a:xfrm flipH="1">
            <a:off x="6511039" y="2706624"/>
            <a:ext cx="932177" cy="8321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2A6F90F-3533-4A0F-BBF3-F15E1ED518CA}"/>
              </a:ext>
            </a:extLst>
          </p:cNvPr>
          <p:cNvCxnSpPr>
            <a:cxnSpLocks/>
          </p:cNvCxnSpPr>
          <p:nvPr/>
        </p:nvCxnSpPr>
        <p:spPr>
          <a:xfrm>
            <a:off x="5995416" y="4336092"/>
            <a:ext cx="0" cy="12874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6809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859B43A-B6A2-490B-971E-FDF8083D3330}"/>
              </a:ext>
            </a:extLst>
          </p:cNvPr>
          <p:cNvSpPr txBox="1"/>
          <p:nvPr/>
        </p:nvSpPr>
        <p:spPr>
          <a:xfrm>
            <a:off x="8986838" y="2286000"/>
            <a:ext cx="2424874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/>
              <a:t>Isosceles</a:t>
            </a:r>
          </a:p>
          <a:p>
            <a:pPr algn="ctr"/>
            <a:r>
              <a:rPr lang="en-GB" dirty="0"/>
              <a:t>2 of the sides are the same and two of the angles are the same.  </a:t>
            </a:r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06A9BC31-608D-471C-ABC8-D341A0B52B97}"/>
              </a:ext>
            </a:extLst>
          </p:cNvPr>
          <p:cNvSpPr/>
          <p:nvPr/>
        </p:nvSpPr>
        <p:spPr>
          <a:xfrm rot="18789808">
            <a:off x="4362588" y="1271017"/>
            <a:ext cx="1581912" cy="3858768"/>
          </a:xfrm>
          <a:prstGeom prst="triangl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C49FA9-6A37-421A-B489-3EAB41692838}"/>
              </a:ext>
            </a:extLst>
          </p:cNvPr>
          <p:cNvCxnSpPr/>
          <p:nvPr/>
        </p:nvCxnSpPr>
        <p:spPr>
          <a:xfrm>
            <a:off x="3995928" y="3136392"/>
            <a:ext cx="1316736" cy="3499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050955A-A585-40F2-AA96-D47AEF70CA36}"/>
              </a:ext>
            </a:extLst>
          </p:cNvPr>
          <p:cNvCxnSpPr>
            <a:cxnSpLocks/>
          </p:cNvCxnSpPr>
          <p:nvPr/>
        </p:nvCxnSpPr>
        <p:spPr>
          <a:xfrm>
            <a:off x="5376672" y="2176272"/>
            <a:ext cx="170688" cy="11350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8264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859B43A-B6A2-490B-971E-FDF8083D3330}"/>
              </a:ext>
            </a:extLst>
          </p:cNvPr>
          <p:cNvSpPr txBox="1"/>
          <p:nvPr/>
        </p:nvSpPr>
        <p:spPr>
          <a:xfrm>
            <a:off x="8986838" y="2286000"/>
            <a:ext cx="2424874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/>
              <a:t>Isosceles</a:t>
            </a:r>
          </a:p>
          <a:p>
            <a:pPr algn="ctr"/>
            <a:r>
              <a:rPr lang="en-GB" dirty="0"/>
              <a:t>2 of the sides are the same and two of the angles are the same.  </a:t>
            </a:r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06A9BC31-608D-471C-ABC8-D341A0B52B97}"/>
              </a:ext>
            </a:extLst>
          </p:cNvPr>
          <p:cNvSpPr/>
          <p:nvPr/>
        </p:nvSpPr>
        <p:spPr>
          <a:xfrm rot="10800000">
            <a:off x="4671060" y="1207008"/>
            <a:ext cx="1581912" cy="3858768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C49FA9-6A37-421A-B489-3EAB41692838}"/>
              </a:ext>
            </a:extLst>
          </p:cNvPr>
          <p:cNvCxnSpPr>
            <a:cxnSpLocks/>
          </p:cNvCxnSpPr>
          <p:nvPr/>
        </p:nvCxnSpPr>
        <p:spPr>
          <a:xfrm>
            <a:off x="4585716" y="2503608"/>
            <a:ext cx="790956" cy="6327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050955A-A585-40F2-AA96-D47AEF70CA36}"/>
              </a:ext>
            </a:extLst>
          </p:cNvPr>
          <p:cNvCxnSpPr>
            <a:cxnSpLocks/>
          </p:cNvCxnSpPr>
          <p:nvPr/>
        </p:nvCxnSpPr>
        <p:spPr>
          <a:xfrm flipH="1">
            <a:off x="5698998" y="2503608"/>
            <a:ext cx="523494" cy="6327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1800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1698</TotalTime>
  <Words>272</Words>
  <Application>Microsoft Office PowerPoint</Application>
  <PresentationFormat>Widescreen</PresentationFormat>
  <Paragraphs>39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Calibri</vt:lpstr>
      <vt:lpstr>Franklin Gothic Book</vt:lpstr>
      <vt:lpstr>Crop</vt:lpstr>
      <vt:lpstr>Year 4 Geometry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147</cp:revision>
  <dcterms:created xsi:type="dcterms:W3CDTF">2020-03-20T11:22:32Z</dcterms:created>
  <dcterms:modified xsi:type="dcterms:W3CDTF">2020-06-10T07:22:28Z</dcterms:modified>
</cp:coreProperties>
</file>