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#3 adding and subtracting money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49C3C8C-469D-4A8A-8502-B0824E3AD7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2937539" y="410818"/>
            <a:ext cx="6316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The table below shows how much each item is at a burger van.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3492C-0F60-41D2-A708-8E0D101252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78167"/>
              </p:ext>
            </p:extLst>
          </p:nvPr>
        </p:nvGraphicFramePr>
        <p:xfrm>
          <a:off x="1126461" y="1203960"/>
          <a:ext cx="364432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61">
                  <a:extLst>
                    <a:ext uri="{9D8B030D-6E8A-4147-A177-3AD203B41FA5}">
                      <a16:colId xmlns:a16="http://schemas.microsoft.com/office/drawing/2014/main" val="1830469530"/>
                    </a:ext>
                  </a:extLst>
                </a:gridCol>
                <a:gridCol w="1822161">
                  <a:extLst>
                    <a:ext uri="{9D8B030D-6E8A-4147-A177-3AD203B41FA5}">
                      <a16:colId xmlns:a16="http://schemas.microsoft.com/office/drawing/2014/main" val="325915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1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Burger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Hot Dog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5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8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Coke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7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941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66DFD5-9E23-4FD7-813C-E6813B58AAC7}"/>
              </a:ext>
            </a:extLst>
          </p:cNvPr>
          <p:cNvSpPr txBox="1"/>
          <p:nvPr/>
        </p:nvSpPr>
        <p:spPr>
          <a:xfrm>
            <a:off x="5329556" y="1490870"/>
            <a:ext cx="542481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I buy a coke and some chips. How much does it cost?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A1296-8240-40B7-94A2-93E75BC3E364}"/>
              </a:ext>
            </a:extLst>
          </p:cNvPr>
          <p:cNvSpPr txBox="1"/>
          <p:nvPr/>
        </p:nvSpPr>
        <p:spPr>
          <a:xfrm>
            <a:off x="5329556" y="2201590"/>
            <a:ext cx="5782802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This is an addition question – I am trying to find the total. </a:t>
            </a:r>
          </a:p>
          <a:p>
            <a:endParaRPr lang="en-GB" dirty="0"/>
          </a:p>
          <a:p>
            <a:pPr algn="ctr"/>
            <a:r>
              <a:rPr lang="en-GB" dirty="0"/>
              <a:t>1.50 + 1.29</a:t>
            </a:r>
          </a:p>
          <a:p>
            <a:pPr algn="ctr"/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EF6B0-BA82-4A13-9C29-626C6021F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048102"/>
              </p:ext>
            </p:extLst>
          </p:nvPr>
        </p:nvGraphicFramePr>
        <p:xfrm>
          <a:off x="7142922" y="3743307"/>
          <a:ext cx="3772450" cy="20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490">
                  <a:extLst>
                    <a:ext uri="{9D8B030D-6E8A-4147-A177-3AD203B41FA5}">
                      <a16:colId xmlns:a16="http://schemas.microsoft.com/office/drawing/2014/main" val="245269769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48645207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401453595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70692508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1502284143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0891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9307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r>
                        <a:rPr lang="en-GB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07750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6377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1819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227AC9-6E14-45DA-9E49-92D9C85CAF55}"/>
              </a:ext>
            </a:extLst>
          </p:cNvPr>
          <p:cNvCxnSpPr/>
          <p:nvPr/>
        </p:nvCxnSpPr>
        <p:spPr>
          <a:xfrm>
            <a:off x="7885043" y="5009322"/>
            <a:ext cx="3021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2937539" y="410818"/>
            <a:ext cx="6316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The table below shows how much each item is at a burger van.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3492C-0F60-41D2-A708-8E0D10125223}"/>
              </a:ext>
            </a:extLst>
          </p:cNvPr>
          <p:cNvGraphicFramePr>
            <a:graphicFrameLocks noGrp="1"/>
          </p:cNvGraphicFramePr>
          <p:nvPr/>
        </p:nvGraphicFramePr>
        <p:xfrm>
          <a:off x="1126461" y="1203960"/>
          <a:ext cx="364432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61">
                  <a:extLst>
                    <a:ext uri="{9D8B030D-6E8A-4147-A177-3AD203B41FA5}">
                      <a16:colId xmlns:a16="http://schemas.microsoft.com/office/drawing/2014/main" val="1830469530"/>
                    </a:ext>
                  </a:extLst>
                </a:gridCol>
                <a:gridCol w="1822161">
                  <a:extLst>
                    <a:ext uri="{9D8B030D-6E8A-4147-A177-3AD203B41FA5}">
                      <a16:colId xmlns:a16="http://schemas.microsoft.com/office/drawing/2014/main" val="325915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1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Burger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Hot Dog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5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8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Coke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7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941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66DFD5-9E23-4FD7-813C-E6813B58AAC7}"/>
              </a:ext>
            </a:extLst>
          </p:cNvPr>
          <p:cNvSpPr txBox="1"/>
          <p:nvPr/>
        </p:nvSpPr>
        <p:spPr>
          <a:xfrm>
            <a:off x="5329556" y="1490870"/>
            <a:ext cx="663155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What is the difference in price between a bottle of coke and a tea?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A1296-8240-40B7-94A2-93E75BC3E364}"/>
              </a:ext>
            </a:extLst>
          </p:cNvPr>
          <p:cNvSpPr txBox="1"/>
          <p:nvPr/>
        </p:nvSpPr>
        <p:spPr>
          <a:xfrm>
            <a:off x="5329556" y="2201590"/>
            <a:ext cx="622426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This is a subtraction question as we are finding the difference.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EF6B0-BA82-4A13-9C29-626C6021F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886285"/>
              </p:ext>
            </p:extLst>
          </p:nvPr>
        </p:nvGraphicFramePr>
        <p:xfrm>
          <a:off x="7142922" y="3743307"/>
          <a:ext cx="3772450" cy="20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490">
                  <a:extLst>
                    <a:ext uri="{9D8B030D-6E8A-4147-A177-3AD203B41FA5}">
                      <a16:colId xmlns:a16="http://schemas.microsoft.com/office/drawing/2014/main" val="245269769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48645207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401453595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70692508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1502284143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0891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9307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07750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6377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1819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227AC9-6E14-45DA-9E49-92D9C85CAF55}"/>
              </a:ext>
            </a:extLst>
          </p:cNvPr>
          <p:cNvCxnSpPr/>
          <p:nvPr/>
        </p:nvCxnSpPr>
        <p:spPr>
          <a:xfrm>
            <a:off x="7885043" y="5009322"/>
            <a:ext cx="3021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D6C33E-2F2F-49E1-9C9E-59573EEA0D13}"/>
              </a:ext>
            </a:extLst>
          </p:cNvPr>
          <p:cNvCxnSpPr/>
          <p:nvPr/>
        </p:nvCxnSpPr>
        <p:spPr>
          <a:xfrm flipV="1">
            <a:off x="8097078" y="4253948"/>
            <a:ext cx="278296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D8F0FF-D831-41A7-A089-9B19BC8D81F1}"/>
              </a:ext>
            </a:extLst>
          </p:cNvPr>
          <p:cNvSpPr txBox="1"/>
          <p:nvPr/>
        </p:nvSpPr>
        <p:spPr>
          <a:xfrm>
            <a:off x="7916908" y="4053798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1DD4C-28F4-4F8A-993B-328B2924C924}"/>
              </a:ext>
            </a:extLst>
          </p:cNvPr>
          <p:cNvSpPr txBox="1"/>
          <p:nvPr/>
        </p:nvSpPr>
        <p:spPr>
          <a:xfrm>
            <a:off x="9455264" y="4070146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1794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2937539" y="410818"/>
            <a:ext cx="6316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The table below shows how much each item is at a burger van.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3492C-0F60-41D2-A708-8E0D10125223}"/>
              </a:ext>
            </a:extLst>
          </p:cNvPr>
          <p:cNvGraphicFramePr>
            <a:graphicFrameLocks noGrp="1"/>
          </p:cNvGraphicFramePr>
          <p:nvPr/>
        </p:nvGraphicFramePr>
        <p:xfrm>
          <a:off x="1126461" y="1203960"/>
          <a:ext cx="364432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61">
                  <a:extLst>
                    <a:ext uri="{9D8B030D-6E8A-4147-A177-3AD203B41FA5}">
                      <a16:colId xmlns:a16="http://schemas.microsoft.com/office/drawing/2014/main" val="1830469530"/>
                    </a:ext>
                  </a:extLst>
                </a:gridCol>
                <a:gridCol w="1822161">
                  <a:extLst>
                    <a:ext uri="{9D8B030D-6E8A-4147-A177-3AD203B41FA5}">
                      <a16:colId xmlns:a16="http://schemas.microsoft.com/office/drawing/2014/main" val="325915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1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Burger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Hot Dog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5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8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Coke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7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941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66DFD5-9E23-4FD7-813C-E6813B58AAC7}"/>
              </a:ext>
            </a:extLst>
          </p:cNvPr>
          <p:cNvSpPr txBox="1"/>
          <p:nvPr/>
        </p:nvSpPr>
        <p:spPr>
          <a:xfrm>
            <a:off x="5329556" y="1490870"/>
            <a:ext cx="538660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I have £5. I buy a burger. How much change do I get?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A1296-8240-40B7-94A2-93E75BC3E364}"/>
              </a:ext>
            </a:extLst>
          </p:cNvPr>
          <p:cNvSpPr txBox="1"/>
          <p:nvPr/>
        </p:nvSpPr>
        <p:spPr>
          <a:xfrm>
            <a:off x="5329556" y="2201590"/>
            <a:ext cx="669016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is a subtraction question. I start with the amount of money I have. </a:t>
            </a:r>
          </a:p>
          <a:p>
            <a:r>
              <a:rPr lang="en-GB" dirty="0"/>
              <a:t>Take away what I buy.</a:t>
            </a:r>
          </a:p>
          <a:p>
            <a:r>
              <a:rPr lang="en-GB" dirty="0"/>
              <a:t>I’ll be left with what money I have left.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EF6B0-BA82-4A13-9C29-626C6021F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90807"/>
              </p:ext>
            </p:extLst>
          </p:nvPr>
        </p:nvGraphicFramePr>
        <p:xfrm>
          <a:off x="7142922" y="3743307"/>
          <a:ext cx="3772450" cy="20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490">
                  <a:extLst>
                    <a:ext uri="{9D8B030D-6E8A-4147-A177-3AD203B41FA5}">
                      <a16:colId xmlns:a16="http://schemas.microsoft.com/office/drawing/2014/main" val="245269769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48645207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401453595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70692508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1502284143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0891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9307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07750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6377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1819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227AC9-6E14-45DA-9E49-92D9C85CAF55}"/>
              </a:ext>
            </a:extLst>
          </p:cNvPr>
          <p:cNvCxnSpPr/>
          <p:nvPr/>
        </p:nvCxnSpPr>
        <p:spPr>
          <a:xfrm>
            <a:off x="7885043" y="5009322"/>
            <a:ext cx="3021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D6C33E-2F2F-49E1-9C9E-59573EEA0D13}"/>
              </a:ext>
            </a:extLst>
          </p:cNvPr>
          <p:cNvCxnSpPr/>
          <p:nvPr/>
        </p:nvCxnSpPr>
        <p:spPr>
          <a:xfrm flipV="1">
            <a:off x="9581792" y="4283550"/>
            <a:ext cx="278296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D8F0FF-D831-41A7-A089-9B19BC8D81F1}"/>
              </a:ext>
            </a:extLst>
          </p:cNvPr>
          <p:cNvSpPr txBox="1"/>
          <p:nvPr/>
        </p:nvSpPr>
        <p:spPr>
          <a:xfrm>
            <a:off x="9444678" y="4063947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1DD4C-28F4-4F8A-993B-328B2924C924}"/>
              </a:ext>
            </a:extLst>
          </p:cNvPr>
          <p:cNvSpPr txBox="1"/>
          <p:nvPr/>
        </p:nvSpPr>
        <p:spPr>
          <a:xfrm>
            <a:off x="10228071" y="4098884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220400-42F0-4767-94E8-B2B30D98640E}"/>
              </a:ext>
            </a:extLst>
          </p:cNvPr>
          <p:cNvCxnSpPr/>
          <p:nvPr/>
        </p:nvCxnSpPr>
        <p:spPr>
          <a:xfrm flipV="1">
            <a:off x="8154652" y="4280457"/>
            <a:ext cx="278296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6B0DA23-342E-4B0F-855B-15E670BC371A}"/>
              </a:ext>
            </a:extLst>
          </p:cNvPr>
          <p:cNvSpPr txBox="1"/>
          <p:nvPr/>
        </p:nvSpPr>
        <p:spPr>
          <a:xfrm>
            <a:off x="7936832" y="4063947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78B283-B979-434C-98CA-6A61BE2256C7}"/>
              </a:ext>
            </a:extLst>
          </p:cNvPr>
          <p:cNvSpPr txBox="1"/>
          <p:nvPr/>
        </p:nvSpPr>
        <p:spPr>
          <a:xfrm>
            <a:off x="1630018" y="5220180"/>
            <a:ext cx="39889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have £1.05 change</a:t>
            </a:r>
          </a:p>
        </p:txBody>
      </p:sp>
    </p:spTree>
    <p:extLst>
      <p:ext uri="{BB962C8B-B14F-4D97-AF65-F5344CB8AC3E}">
        <p14:creationId xmlns:p14="http://schemas.microsoft.com/office/powerpoint/2010/main" val="48619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2937539" y="410818"/>
            <a:ext cx="6316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The table below shows how much each item is at a burger van.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3492C-0F60-41D2-A708-8E0D10125223}"/>
              </a:ext>
            </a:extLst>
          </p:cNvPr>
          <p:cNvGraphicFramePr>
            <a:graphicFrameLocks noGrp="1"/>
          </p:cNvGraphicFramePr>
          <p:nvPr/>
        </p:nvGraphicFramePr>
        <p:xfrm>
          <a:off x="1126461" y="1203960"/>
          <a:ext cx="364432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61">
                  <a:extLst>
                    <a:ext uri="{9D8B030D-6E8A-4147-A177-3AD203B41FA5}">
                      <a16:colId xmlns:a16="http://schemas.microsoft.com/office/drawing/2014/main" val="1830469530"/>
                    </a:ext>
                  </a:extLst>
                </a:gridCol>
                <a:gridCol w="1822161">
                  <a:extLst>
                    <a:ext uri="{9D8B030D-6E8A-4147-A177-3AD203B41FA5}">
                      <a16:colId xmlns:a16="http://schemas.microsoft.com/office/drawing/2014/main" val="325915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1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Burger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Hot Dog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5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8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Coke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7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941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66DFD5-9E23-4FD7-813C-E6813B58AAC7}"/>
              </a:ext>
            </a:extLst>
          </p:cNvPr>
          <p:cNvSpPr txBox="1"/>
          <p:nvPr/>
        </p:nvSpPr>
        <p:spPr>
          <a:xfrm>
            <a:off x="5329556" y="986861"/>
            <a:ext cx="657089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 have ten pound. I buy some chips and a hot dog. How much change do I have?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A1296-8240-40B7-94A2-93E75BC3E364}"/>
              </a:ext>
            </a:extLst>
          </p:cNvPr>
          <p:cNvSpPr txBox="1"/>
          <p:nvPr/>
        </p:nvSpPr>
        <p:spPr>
          <a:xfrm>
            <a:off x="5329556" y="1839903"/>
            <a:ext cx="6690166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is a multi step question. </a:t>
            </a:r>
          </a:p>
          <a:p>
            <a:r>
              <a:rPr lang="en-GB" dirty="0"/>
              <a:t>I first add together how much money I spend. </a:t>
            </a:r>
          </a:p>
          <a:p>
            <a:r>
              <a:rPr lang="en-GB" dirty="0"/>
              <a:t>I then take it away from how much money I had.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EF6B0-BA82-4A13-9C29-626C6021F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56374"/>
              </p:ext>
            </p:extLst>
          </p:nvPr>
        </p:nvGraphicFramePr>
        <p:xfrm>
          <a:off x="1444488" y="3852810"/>
          <a:ext cx="3772450" cy="20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490">
                  <a:extLst>
                    <a:ext uri="{9D8B030D-6E8A-4147-A177-3AD203B41FA5}">
                      <a16:colId xmlns:a16="http://schemas.microsoft.com/office/drawing/2014/main" val="245269769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48645207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401453595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70692508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1502284143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0891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9307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07750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6377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1819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227AC9-6E14-45DA-9E49-92D9C85CAF55}"/>
              </a:ext>
            </a:extLst>
          </p:cNvPr>
          <p:cNvCxnSpPr/>
          <p:nvPr/>
        </p:nvCxnSpPr>
        <p:spPr>
          <a:xfrm>
            <a:off x="2186609" y="5118825"/>
            <a:ext cx="3021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6B0DA23-342E-4B0F-855B-15E670BC371A}"/>
              </a:ext>
            </a:extLst>
          </p:cNvPr>
          <p:cNvSpPr txBox="1"/>
          <p:nvPr/>
        </p:nvSpPr>
        <p:spPr>
          <a:xfrm>
            <a:off x="2431612" y="5510203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78B283-B979-434C-98CA-6A61BE2256C7}"/>
              </a:ext>
            </a:extLst>
          </p:cNvPr>
          <p:cNvSpPr txBox="1"/>
          <p:nvPr/>
        </p:nvSpPr>
        <p:spPr>
          <a:xfrm>
            <a:off x="7865636" y="6262516"/>
            <a:ext cx="39889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have £5.85 change.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E9532CD-CF22-46B5-A4C6-D3D269652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79660"/>
              </p:ext>
            </p:extLst>
          </p:nvPr>
        </p:nvGraphicFramePr>
        <p:xfrm>
          <a:off x="6975062" y="3720999"/>
          <a:ext cx="3772450" cy="20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490">
                  <a:extLst>
                    <a:ext uri="{9D8B030D-6E8A-4147-A177-3AD203B41FA5}">
                      <a16:colId xmlns:a16="http://schemas.microsoft.com/office/drawing/2014/main" val="245269769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486452074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401453595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2706925085"/>
                    </a:ext>
                  </a:extLst>
                </a:gridCol>
                <a:gridCol w="754490">
                  <a:extLst>
                    <a:ext uri="{9D8B030D-6E8A-4147-A177-3AD203B41FA5}">
                      <a16:colId xmlns:a16="http://schemas.microsoft.com/office/drawing/2014/main" val="1502284143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0891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9307"/>
                  </a:ext>
                </a:extLst>
              </a:tr>
              <a:tr h="4317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07750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6377"/>
                  </a:ext>
                </a:extLst>
              </a:tr>
              <a:tr h="28886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18199"/>
                  </a:ext>
                </a:extLst>
              </a:tr>
            </a:tbl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BA2C52-5E6F-4521-9493-801D68165DFD}"/>
              </a:ext>
            </a:extLst>
          </p:cNvPr>
          <p:cNvCxnSpPr/>
          <p:nvPr/>
        </p:nvCxnSpPr>
        <p:spPr>
          <a:xfrm>
            <a:off x="7726016" y="4992930"/>
            <a:ext cx="3021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91298A1-B85A-476B-8A33-86B341555F69}"/>
              </a:ext>
            </a:extLst>
          </p:cNvPr>
          <p:cNvGrpSpPr/>
          <p:nvPr/>
        </p:nvGrpSpPr>
        <p:grpSpPr>
          <a:xfrm>
            <a:off x="7265262" y="4245206"/>
            <a:ext cx="2495126" cy="194272"/>
            <a:chOff x="7265262" y="4245206"/>
            <a:chExt cx="2495126" cy="194272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5E7E5A5-D459-448C-8D04-E5B355859A08}"/>
                </a:ext>
              </a:extLst>
            </p:cNvPr>
            <p:cNvCxnSpPr/>
            <p:nvPr/>
          </p:nvCxnSpPr>
          <p:spPr>
            <a:xfrm flipV="1">
              <a:off x="9528313" y="4279433"/>
              <a:ext cx="232075" cy="160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ED68714-D9E8-4E86-84FE-006DEDB902B7}"/>
                </a:ext>
              </a:extLst>
            </p:cNvPr>
            <p:cNvCxnSpPr/>
            <p:nvPr/>
          </p:nvCxnSpPr>
          <p:spPr>
            <a:xfrm flipV="1">
              <a:off x="8019612" y="4245206"/>
              <a:ext cx="232075" cy="160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5C0E651-92D3-412C-B7E7-46A02E2B9D4E}"/>
                </a:ext>
              </a:extLst>
            </p:cNvPr>
            <p:cNvCxnSpPr/>
            <p:nvPr/>
          </p:nvCxnSpPr>
          <p:spPr>
            <a:xfrm flipV="1">
              <a:off x="7265262" y="4257513"/>
              <a:ext cx="232075" cy="160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0F9D62F-4E4D-43CD-8F7F-1538353AEE2C}"/>
              </a:ext>
            </a:extLst>
          </p:cNvPr>
          <p:cNvSpPr txBox="1"/>
          <p:nvPr/>
        </p:nvSpPr>
        <p:spPr>
          <a:xfrm>
            <a:off x="7770189" y="4072847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335F70-9835-4F45-8417-327FE74C318B}"/>
              </a:ext>
            </a:extLst>
          </p:cNvPr>
          <p:cNvSpPr txBox="1"/>
          <p:nvPr/>
        </p:nvSpPr>
        <p:spPr>
          <a:xfrm>
            <a:off x="9254461" y="4072847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C2A249-0A61-4819-B1FB-F782E9B4FB5C}"/>
              </a:ext>
            </a:extLst>
          </p:cNvPr>
          <p:cNvSpPr txBox="1"/>
          <p:nvPr/>
        </p:nvSpPr>
        <p:spPr>
          <a:xfrm>
            <a:off x="10034240" y="4076333"/>
            <a:ext cx="3193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5338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14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BB3DCE-8E0D-4D80-A2A3-9DD8852B36CB}"/>
              </a:ext>
            </a:extLst>
          </p:cNvPr>
          <p:cNvSpPr txBox="1"/>
          <p:nvPr/>
        </p:nvSpPr>
        <p:spPr>
          <a:xfrm>
            <a:off x="1367156" y="337504"/>
            <a:ext cx="1020199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had £50 birthday money. </a:t>
            </a:r>
          </a:p>
          <a:p>
            <a:pPr algn="ctr"/>
            <a:r>
              <a:rPr lang="en-GB" dirty="0"/>
              <a:t>I bought a scarf for £8.95 and a hat for £14.50. How much change did I have?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3A40B9-F378-44B4-9582-CA7847912A1B}"/>
              </a:ext>
            </a:extLst>
          </p:cNvPr>
          <p:cNvSpPr txBox="1"/>
          <p:nvPr/>
        </p:nvSpPr>
        <p:spPr>
          <a:xfrm>
            <a:off x="1367156" y="1682599"/>
            <a:ext cx="1020199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First add together what you spend.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8.95 + 14.50 = £23.45.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1B71B5-B86B-4E00-8D8F-C0100B7B1E1D}"/>
              </a:ext>
            </a:extLst>
          </p:cNvPr>
          <p:cNvSpPr txBox="1"/>
          <p:nvPr/>
        </p:nvSpPr>
        <p:spPr>
          <a:xfrm>
            <a:off x="1367156" y="3557782"/>
            <a:ext cx="1020199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Then subtract from the money you had to start with.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50.00 – 23.45 = £26.55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D485D-7635-47DA-8229-60AB23A348F7}"/>
              </a:ext>
            </a:extLst>
          </p:cNvPr>
          <p:cNvSpPr txBox="1"/>
          <p:nvPr/>
        </p:nvSpPr>
        <p:spPr>
          <a:xfrm>
            <a:off x="7792278" y="5287617"/>
            <a:ext cx="3902766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Make sure when you are calculating you are lining your  calculation up correctly. </a:t>
            </a:r>
          </a:p>
        </p:txBody>
      </p:sp>
    </p:spTree>
    <p:extLst>
      <p:ext uri="{BB962C8B-B14F-4D97-AF65-F5344CB8AC3E}">
        <p14:creationId xmlns:p14="http://schemas.microsoft.com/office/powerpoint/2010/main" val="42811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BB3DCE-8E0D-4D80-A2A3-9DD8852B36CB}"/>
              </a:ext>
            </a:extLst>
          </p:cNvPr>
          <p:cNvSpPr txBox="1"/>
          <p:nvPr/>
        </p:nvSpPr>
        <p:spPr>
          <a:xfrm>
            <a:off x="1367156" y="337504"/>
            <a:ext cx="1020199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have £20 to spend. </a:t>
            </a:r>
          </a:p>
          <a:p>
            <a:pPr algn="ctr"/>
            <a:r>
              <a:rPr lang="en-GB" dirty="0"/>
              <a:t>I want to buy a book for £11.95 and a new top for £8.50. </a:t>
            </a:r>
          </a:p>
          <a:p>
            <a:pPr algn="ctr"/>
            <a:r>
              <a:rPr lang="en-GB" dirty="0"/>
              <a:t>Do I have enough?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3A40B9-F378-44B4-9582-CA7847912A1B}"/>
              </a:ext>
            </a:extLst>
          </p:cNvPr>
          <p:cNvSpPr txBox="1"/>
          <p:nvPr/>
        </p:nvSpPr>
        <p:spPr>
          <a:xfrm>
            <a:off x="1367156" y="1682599"/>
            <a:ext cx="1020199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First add together the items you want to buy.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11.95 + 8.50 = 20.45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1B71B5-B86B-4E00-8D8F-C0100B7B1E1D}"/>
              </a:ext>
            </a:extLst>
          </p:cNvPr>
          <p:cNvSpPr txBox="1"/>
          <p:nvPr/>
        </p:nvSpPr>
        <p:spPr>
          <a:xfrm>
            <a:off x="1367156" y="3392775"/>
            <a:ext cx="1020199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Then check – do you have enough?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D485D-7635-47DA-8229-60AB23A348F7}"/>
              </a:ext>
            </a:extLst>
          </p:cNvPr>
          <p:cNvSpPr txBox="1"/>
          <p:nvPr/>
        </p:nvSpPr>
        <p:spPr>
          <a:xfrm>
            <a:off x="7792278" y="5287617"/>
            <a:ext cx="3902766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Make sure when you are calculating you are lining your  calculation up correctly.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38201-FDB7-4E01-BF09-1D5B90EB6E37}"/>
              </a:ext>
            </a:extLst>
          </p:cNvPr>
          <p:cNvSpPr txBox="1"/>
          <p:nvPr/>
        </p:nvSpPr>
        <p:spPr>
          <a:xfrm>
            <a:off x="1367156" y="4179621"/>
            <a:ext cx="1020199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only have £20. You need </a:t>
            </a:r>
            <a:r>
              <a:rPr lang="en-GB"/>
              <a:t>an extra 45p.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09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1089</TotalTime>
  <Words>553</Words>
  <Application>Microsoft Office PowerPoint</Application>
  <PresentationFormat>Widescreen</PresentationFormat>
  <Paragraphs>186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95</cp:revision>
  <dcterms:created xsi:type="dcterms:W3CDTF">2020-03-20T11:22:32Z</dcterms:created>
  <dcterms:modified xsi:type="dcterms:W3CDTF">2020-04-30T15:20:47Z</dcterms:modified>
</cp:coreProperties>
</file>