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921F-976B-47C2-B20E-9D9245D05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9AEE-B23D-43C9-A0F5-F2DB88EA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AEC3-B34F-494B-A772-5956E56F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9187-44E5-409C-BEAA-B2300C7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F39A-A855-489F-BBC0-CBD05FE8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5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2CF5-D869-4FEB-AC44-600EEB17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5EE65-E768-40D7-8DAA-C1A00A75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0CC9-812A-4553-9718-74D38915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1C86-61E5-46BB-9C81-65D8D1FD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5CE5-A454-4167-B95F-D19C3926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47A71-CADD-4843-A435-262C6EA1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0768F-D148-4443-AB68-CA0280185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4CCA-1436-4E89-B618-DAA5623D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0880-FD1C-499D-8534-C1D95E0B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27F0-8F97-462B-B7B7-6255130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6602-B3D1-4809-AAD2-4DB2E828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C6A6-BB26-4161-B20F-43BE3AE1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6616-2F35-45FA-BE81-AFEAB223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F365-AE83-459F-8638-C907757C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45E1-9E08-4F66-B980-AA31F38D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5FEC-AF34-4D8A-BC7A-E6C61349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BEF9C-5ECA-4C46-8A95-FC26AF72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9A11-FFAB-43BB-AB12-3C763F04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8AAAD-D638-46B8-A959-C80CCCB8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EB9A-9E14-4769-9B71-9A5834E3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D351-320B-4046-86CB-980A7518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2104-FDDF-4015-A6D9-D9C1C4669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C71B-8E54-46D4-B186-91BA45AE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42774-01C3-47B1-8BEE-E5773FFB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9A48-817C-4165-9CA0-8A75A394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CA8A-F114-4FE8-A285-42C70B3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DA6A-C36A-4192-93C8-23EB2D5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80D00-4F39-4D8A-9683-164853D3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DFB59-4B60-472E-BB32-549BD54B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18B90-F6DA-4582-816C-214DD0C75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D1C13-4A83-4A47-90EA-75DDCE2DD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E2EDA-F510-42A1-B97C-EC3C58BC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5D8F1-20BF-4641-9878-DC994017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F8B6A-90C6-48C8-A830-8AC35740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DCF7-67F8-4549-A4EA-009CDF72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00D7C-17DA-439B-957A-7D9673B8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EE99-C62C-4328-9B20-5821B1B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DC077-F6CA-496B-B462-B64DB1D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29E21-0893-485B-ACF1-CE128EAC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001CA-A933-4B33-A639-E22C544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8631-C97A-40CA-911F-9A5F4A2C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6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5EBD-B47C-42B7-8109-C378D039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7F7-2654-404E-9F74-42FDF7D9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A1657-676A-42E1-B4BD-2C1C3AA2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E53A-1336-42FF-9C96-38FF4B2E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9279-0309-4E36-9143-8BF9829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D7A41-C447-4040-940B-945449C8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F242-7F8E-4192-BDEA-E9CAEE3F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459CD-C45E-47DE-96E8-F26F7F9D0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6D332-BADB-4D39-BD1D-F1C9D718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283C2-5943-48BC-9CD8-2D5E076B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30ED-71F3-4309-AA49-ABF41E01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66E2-AE0E-4114-9CFA-808CB6A6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83EF6-9510-4E71-9259-42B07E07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8A35-98BD-4663-ACB3-FB8B8777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1DA8E-8E04-419F-A8CC-C6EB6FD6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0554-12E0-4ACF-9999-E2F35258B9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4AAA-0BCD-46CE-831B-A4D0574A5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04FE-2E87-45D2-A41F-06F826A5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zYHwzSE1V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75DE-EC6F-4FD0-AAE3-6552BC2AC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10 English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1B279-3C74-414A-8213-3BC10F982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08419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B053C-D4C8-49EA-BCC2-7302E0D466AE}"/>
              </a:ext>
            </a:extLst>
          </p:cNvPr>
          <p:cNvSpPr txBox="1"/>
          <p:nvPr/>
        </p:nvSpPr>
        <p:spPr>
          <a:xfrm>
            <a:off x="2483141" y="198783"/>
            <a:ext cx="652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are going to watch a short clip from a sun safe advert. When you have finished watching you will ask three questions.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54B1F-2573-44E8-AD6B-67465694A96F}"/>
              </a:ext>
            </a:extLst>
          </p:cNvPr>
          <p:cNvSpPr/>
          <p:nvPr/>
        </p:nvSpPr>
        <p:spPr>
          <a:xfrm>
            <a:off x="3246254" y="5616429"/>
            <a:ext cx="499630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hlinkClick r:id="rId2"/>
              </a:rPr>
              <a:t>https://www.youtube.com/watch?v=YzYHwzSE1VY</a:t>
            </a:r>
            <a:r>
              <a:rPr lang="en-GB" dirty="0"/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6EFD1-D817-4DBC-93B6-31F390115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2" t="20855" r="39022" b="30426"/>
          <a:stretch/>
        </p:blipFill>
        <p:spPr>
          <a:xfrm>
            <a:off x="2173592" y="1364974"/>
            <a:ext cx="6838122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67426"/>
            <a:ext cx="5791200" cy="1372070"/>
          </a:xfrm>
        </p:spPr>
        <p:txBody>
          <a:bodyPr>
            <a:noAutofit/>
          </a:bodyPr>
          <a:lstStyle/>
          <a:p>
            <a:r>
              <a:rPr lang="en-GB" sz="8800" dirty="0">
                <a:effectLst/>
                <a:latin typeface="Bernard MT Condensed" panose="02050806060905020404" pitchFamily="18" charset="0"/>
              </a:rPr>
              <a:t>RETRIEVE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5638" y="1661374"/>
            <a:ext cx="6967471" cy="5004837"/>
          </a:xfrm>
        </p:spPr>
        <p:txBody>
          <a:bodyPr>
            <a:normAutofit fontScale="92500" lnSpcReduction="20000"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4800" dirty="0">
                <a:latin typeface="Bernard MT Condensed" panose="02050806060905020404" pitchFamily="18" charset="0"/>
              </a:rPr>
              <a:t>Can you find information in the text?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4800" dirty="0">
                <a:latin typeface="Bernard MT Condensed" panose="02050806060905020404" pitchFamily="18" charset="0"/>
              </a:rPr>
              <a:t>What do certain words mean? (Dictionary)</a:t>
            </a:r>
          </a:p>
          <a:p>
            <a:pPr algn="l"/>
            <a:endParaRPr lang="en-GB" sz="4800" dirty="0">
              <a:latin typeface="Bernard MT Condensed" panose="02050806060905020404" pitchFamily="18" charset="0"/>
            </a:endParaRPr>
          </a:p>
          <a:p>
            <a:pPr algn="l"/>
            <a:r>
              <a:rPr lang="en-GB" sz="4800" dirty="0">
                <a:latin typeface="Bernard MT Condensed" panose="02050806060905020404" pitchFamily="18" charset="0"/>
              </a:rPr>
              <a:t>Look through the text carefully and highlight or underline the words which answer the questions.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9" y="679695"/>
            <a:ext cx="4758341" cy="5402944"/>
          </a:xfrm>
          <a:prstGeom prst="rect">
            <a:avLst/>
          </a:prstGeo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91232AC0-9739-453E-9A0E-E922381D3A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" y="167426"/>
            <a:ext cx="1475449" cy="88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39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67426"/>
            <a:ext cx="5791200" cy="1372070"/>
          </a:xfrm>
        </p:spPr>
        <p:txBody>
          <a:bodyPr>
            <a:noAutofit/>
          </a:bodyPr>
          <a:lstStyle/>
          <a:p>
            <a:r>
              <a:rPr lang="en-GB" sz="8800" dirty="0">
                <a:effectLst/>
                <a:latin typeface="Bernard MT Condensed" panose="02050806060905020404" pitchFamily="18" charset="0"/>
              </a:rPr>
              <a:t>INTERPRET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5638" y="1661374"/>
            <a:ext cx="6967471" cy="5004837"/>
          </a:xfrm>
        </p:spPr>
        <p:txBody>
          <a:bodyPr>
            <a:normAutofit fontScale="92500"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4800" dirty="0">
                <a:latin typeface="Bernard MT Condensed" panose="02050806060905020404" pitchFamily="18" charset="0"/>
              </a:rPr>
              <a:t>How are the characters feeling?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4800" dirty="0">
                <a:latin typeface="Bernard MT Condensed" panose="02050806060905020404" pitchFamily="18" charset="0"/>
              </a:rPr>
              <a:t>Why did they do or say that?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4800" dirty="0">
                <a:latin typeface="Bernard MT Condensed" panose="02050806060905020404" pitchFamily="18" charset="0"/>
              </a:rPr>
              <a:t>What might happen next?</a:t>
            </a:r>
          </a:p>
          <a:p>
            <a:pPr algn="l"/>
            <a:endParaRPr lang="en-GB" sz="4800" dirty="0">
              <a:latin typeface="Bernard MT Condensed" panose="02050806060905020404" pitchFamily="18" charset="0"/>
            </a:endParaRPr>
          </a:p>
          <a:p>
            <a:pPr algn="l"/>
            <a:r>
              <a:rPr lang="en-GB" sz="4800" dirty="0">
                <a:latin typeface="Bernard MT Condensed" panose="02050806060905020404" pitchFamily="18" charset="0"/>
              </a:rPr>
              <a:t>Unlock information from the clues given in the text.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4" y="679695"/>
            <a:ext cx="4545691" cy="5402944"/>
          </a:xfrm>
          <a:prstGeom prst="rect">
            <a:avLst/>
          </a:prstGeo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BFC93D2-70DC-4F4C-97E2-94EED71E5B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" y="167426"/>
            <a:ext cx="1475449" cy="88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06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67426"/>
            <a:ext cx="5791200" cy="1372070"/>
          </a:xfrm>
        </p:spPr>
        <p:txBody>
          <a:bodyPr>
            <a:noAutofit/>
          </a:bodyPr>
          <a:lstStyle/>
          <a:p>
            <a:r>
              <a:rPr lang="en-GB" sz="8800" dirty="0">
                <a:effectLst/>
                <a:latin typeface="Bernard MT Condensed" panose="02050806060905020404" pitchFamily="18" charset="0"/>
              </a:rPr>
              <a:t>CHOICE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242" y="1390918"/>
            <a:ext cx="7521262" cy="5402014"/>
          </a:xfrm>
        </p:spPr>
        <p:txBody>
          <a:bodyPr>
            <a:noAutofit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3600" dirty="0">
                <a:latin typeface="Bernard MT Condensed" panose="02050806060905020404" pitchFamily="18" charset="0"/>
              </a:rPr>
              <a:t>Which words help you understand what is happening?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3600" dirty="0">
                <a:latin typeface="Bernard MT Condensed" panose="02050806060905020404" pitchFamily="18" charset="0"/>
              </a:rPr>
              <a:t>What techniques has the author used to describe?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GB" sz="3600" dirty="0">
                <a:latin typeface="Bernard MT Condensed" panose="02050806060905020404" pitchFamily="18" charset="0"/>
              </a:rPr>
              <a:t>How has the author organised or presented the text?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en-GB" sz="2000" dirty="0">
              <a:latin typeface="Bernard MT Condensed" panose="02050806060905020404" pitchFamily="18" charset="0"/>
            </a:endParaRPr>
          </a:p>
          <a:p>
            <a:pPr algn="l"/>
            <a:r>
              <a:rPr lang="en-GB" sz="3600" dirty="0">
                <a:latin typeface="Bernard MT Condensed" panose="02050806060905020404" pitchFamily="18" charset="0"/>
              </a:rPr>
              <a:t>Think carefully about the author’s choice and what they have done to make the text interesting and enjoyable to read. </a:t>
            </a:r>
          </a:p>
          <a:p>
            <a:pPr algn="l"/>
            <a:endParaRPr lang="en-GB" sz="36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67426"/>
            <a:ext cx="3451538" cy="6625506"/>
          </a:xfrm>
          <a:prstGeom prst="rect">
            <a:avLst/>
          </a:prstGeo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F0AC285D-8D86-49F6-B37B-41D1EB251F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" y="167426"/>
            <a:ext cx="1475449" cy="88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49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B053C-D4C8-49EA-BCC2-7302E0D466AE}"/>
              </a:ext>
            </a:extLst>
          </p:cNvPr>
          <p:cNvSpPr txBox="1"/>
          <p:nvPr/>
        </p:nvSpPr>
        <p:spPr>
          <a:xfrm>
            <a:off x="1846977" y="807011"/>
            <a:ext cx="9848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Retrieve:</a:t>
            </a:r>
          </a:p>
          <a:p>
            <a:r>
              <a:rPr lang="en-GB" dirty="0"/>
              <a:t>What do the 5 S words instruct people to do?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11FB9-C3E9-44A4-908F-009015F9E045}"/>
              </a:ext>
            </a:extLst>
          </p:cNvPr>
          <p:cNvSpPr txBox="1"/>
          <p:nvPr/>
        </p:nvSpPr>
        <p:spPr>
          <a:xfrm>
            <a:off x="1846977" y="2255484"/>
            <a:ext cx="9848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Interpret:</a:t>
            </a:r>
          </a:p>
          <a:p>
            <a:r>
              <a:rPr lang="en-GB" dirty="0"/>
              <a:t>Who do you think this advert is aimed at? Why?</a:t>
            </a:r>
            <a:endParaRPr lang="en-GB" sz="32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97BCB-8911-46B4-8FAD-E85AA18EBE2F}"/>
              </a:ext>
            </a:extLst>
          </p:cNvPr>
          <p:cNvSpPr txBox="1"/>
          <p:nvPr/>
        </p:nvSpPr>
        <p:spPr>
          <a:xfrm>
            <a:off x="1846977" y="3942720"/>
            <a:ext cx="9848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Choice:</a:t>
            </a:r>
          </a:p>
          <a:p>
            <a:r>
              <a:rPr lang="en-GB" dirty="0"/>
              <a:t>What have the makers done to make it successful?</a:t>
            </a:r>
            <a:endParaRPr lang="en-GB" sz="3200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3EDE0-A293-4282-95E5-202DCF0C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3" y="711027"/>
            <a:ext cx="1196714" cy="1358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1B019-C704-4091-8D17-298935CD0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3" y="4116718"/>
            <a:ext cx="1098783" cy="2109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16B036-6DF1-4C0D-BAED-BB6E2C6A1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2165841"/>
            <a:ext cx="1517304" cy="18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Bernard MT Condensed</vt:lpstr>
      <vt:lpstr>Calibri</vt:lpstr>
      <vt:lpstr>Calibri Light</vt:lpstr>
      <vt:lpstr>Times New Roman</vt:lpstr>
      <vt:lpstr>Wingdings</vt:lpstr>
      <vt:lpstr>Office Theme</vt:lpstr>
      <vt:lpstr>Week 10 English 4</vt:lpstr>
      <vt:lpstr>PowerPoint Presentation</vt:lpstr>
      <vt:lpstr>RETRIEVE</vt:lpstr>
      <vt:lpstr>INTERPRET</vt:lpstr>
      <vt:lpstr>CHOICE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Hannah Joiner</cp:lastModifiedBy>
  <cp:revision>6</cp:revision>
  <dcterms:created xsi:type="dcterms:W3CDTF">2020-04-14T13:24:04Z</dcterms:created>
  <dcterms:modified xsi:type="dcterms:W3CDTF">2020-06-24T12:57:20Z</dcterms:modified>
</cp:coreProperties>
</file>