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E627-CC06-49A4-AC76-90EAC3FF2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44934-DEF0-4928-9C6B-75252A40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8295-EBCA-4D51-B5E2-684E4C82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EE3CA-39A2-4441-9623-01AC35BE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1E1A-AC11-43AC-892E-E1CF6806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6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C4DB-1ED4-42E8-B609-4D73FE21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68197-DA4F-4312-9F51-843B3B72B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E35D-836A-4CF5-8978-B00EAF71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7FA41-4FBE-41D0-9F32-03F15756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14ADB-7C04-4C50-9CDE-9C916AC1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FA35B-5FB6-4E52-A143-9DD9E51EB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BCF3F-4016-4AC3-B714-BABA733A0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2A88-E7EF-42B9-8ECC-3227BE1B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83ABD-B546-4F72-B811-542EBF09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3AD1-3EAB-483F-A932-AF74FC80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3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8144-89D2-4840-88A1-79B054427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0F1C-A8DF-46A0-8BC2-9D769882E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881D-44AA-4111-B9C4-9CDEB4AE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C2533-EB3E-45C5-BF14-99B2CA0E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7406-24E6-4028-953B-3249BCB8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0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915E-DAD5-45AA-93EA-6CB4F40E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B5D2B-3122-48F8-9780-FF8B6C7FE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3FB91-EF1F-4F46-96BF-B82A34FB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ADAAF-B9AE-4996-BBEC-523F6A76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DE5F1-F376-49E9-A172-19E2390C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FF0C-5756-407E-B085-840CD3F9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12107-4452-4DEB-9EAA-B8C2E7999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9481-6B6E-4A36-8BA2-DA3A88981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7642-B39E-4034-8C0D-DBB7178F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AC5C4-4905-4E3A-9909-28309CD1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C9DCE-5374-436A-80A3-A61AFCD2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7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A46-0D75-4A65-ADAB-2DC67760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228BF-8985-49C9-A5D7-9C620DAA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92C61-CAE0-4E67-9754-DF3510E75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88B67-98BC-4AE9-BB20-A13D1ACE6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74FE1-E696-4B95-AA70-B33CE6E3D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A5C5A-AA42-428F-A66B-A3DF3185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38D43-CB23-4C74-A490-A06559FA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367A5-288D-452D-B680-78D6808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7351-AAA5-4C03-8C76-229E0A79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4655B-4E7A-4EA1-8260-BA2BA387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CDEF-6CA0-419C-B45B-9017B9D5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1629F-929D-4CC0-81A9-2F1D1371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64EF3-279C-4BED-AE0C-76B4B4D4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66E28-A8D4-4A2E-857F-563A589D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39120-D95E-4D9E-9E39-344207C2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0E9B-5AE9-469F-BF57-26BF0982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700CA-ABF1-497B-B918-CA69917F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B56C4-3876-4229-925D-4B34A0E9E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0DA0-3CF2-4331-B0AC-01CDF641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2A910-2029-45B3-9A8A-89F62C3B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D6292-0C1E-49C4-ABFC-E0E850A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5780-CB2B-4A11-B196-AB18108C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D385A-D718-4DA2-8330-E886F9AD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E39FA-7C80-443B-884D-01A27565E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48FDA-F2E4-4436-B9A4-2ABABB7B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CBD52-28D9-44B1-ABF3-25FD255C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EF51-8F80-4B96-A121-83359B3D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C062E-882E-41D1-ACC1-F88C350C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A28A2-DC44-428C-8987-D13ADEFD1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F2C6-07DB-452C-8FD2-96C6D9C8D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A215-13A0-4E28-8F09-B48F04D97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D8B2-73D4-4BE8-BD6D-01E6F75E2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5 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7ACF8-D2AA-4DC9-8186-89DB14A21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Barcharts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04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D4F2-ABA2-4853-9562-65E5652C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What is the difference between the number of children attending on Tuesday and Thursday?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5C420-E3A3-421D-87D5-1B4309B6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799" y="1480756"/>
            <a:ext cx="6728402" cy="4820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2C72ED-5932-4C88-877E-53245B6A01B4}"/>
              </a:ext>
            </a:extLst>
          </p:cNvPr>
          <p:cNvSpPr txBox="1"/>
          <p:nvPr/>
        </p:nvSpPr>
        <p:spPr>
          <a:xfrm>
            <a:off x="609600" y="3429000"/>
            <a:ext cx="184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FD37E-653B-429B-B8E3-5B8282719A30}"/>
              </a:ext>
            </a:extLst>
          </p:cNvPr>
          <p:cNvSpPr txBox="1"/>
          <p:nvPr/>
        </p:nvSpPr>
        <p:spPr>
          <a:xfrm>
            <a:off x="5464671" y="6308209"/>
            <a:ext cx="184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Days of the Week</a:t>
            </a:r>
          </a:p>
        </p:txBody>
      </p:sp>
    </p:spTree>
    <p:extLst>
      <p:ext uri="{BB962C8B-B14F-4D97-AF65-F5344CB8AC3E}">
        <p14:creationId xmlns:p14="http://schemas.microsoft.com/office/powerpoint/2010/main" val="375775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67974C-F343-40A3-BE66-100CF3574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447" y="3509963"/>
            <a:ext cx="2781105" cy="199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0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D4F2-ABA2-4853-9562-65E5652CB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6713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Which day is the most popular?</a:t>
            </a:r>
            <a:br>
              <a:rPr lang="en-GB" sz="3200" dirty="0"/>
            </a:br>
            <a:r>
              <a:rPr lang="en-GB" sz="3200" dirty="0">
                <a:solidFill>
                  <a:srgbClr val="00B0F0"/>
                </a:solidFill>
              </a:rPr>
              <a:t>Wednesday, because 100 children attend.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5C420-E3A3-421D-87D5-1B4309B6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623" y="1341838"/>
            <a:ext cx="6728402" cy="4820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6D2412-3BE8-4872-AC26-679A1E133F19}"/>
              </a:ext>
            </a:extLst>
          </p:cNvPr>
          <p:cNvSpPr txBox="1"/>
          <p:nvPr/>
        </p:nvSpPr>
        <p:spPr>
          <a:xfrm>
            <a:off x="609600" y="3429000"/>
            <a:ext cx="184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F5F78C-B7C6-4A4C-8F74-DB5D63DE86F9}"/>
              </a:ext>
            </a:extLst>
          </p:cNvPr>
          <p:cNvSpPr txBox="1"/>
          <p:nvPr/>
        </p:nvSpPr>
        <p:spPr>
          <a:xfrm>
            <a:off x="5173123" y="6492875"/>
            <a:ext cx="184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Days of the Week</a:t>
            </a:r>
          </a:p>
        </p:txBody>
      </p:sp>
    </p:spTree>
    <p:extLst>
      <p:ext uri="{BB962C8B-B14F-4D97-AF65-F5344CB8AC3E}">
        <p14:creationId xmlns:p14="http://schemas.microsoft.com/office/powerpoint/2010/main" val="1235920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D4F2-ABA2-4853-9562-65E5652CB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459"/>
            <a:ext cx="10515600" cy="1325563"/>
          </a:xfrm>
        </p:spPr>
        <p:txBody>
          <a:bodyPr/>
          <a:lstStyle/>
          <a:p>
            <a:pPr algn="ctr"/>
            <a:r>
              <a:rPr lang="en-GB" sz="3600" dirty="0"/>
              <a:t>Which day is the least popular?</a:t>
            </a:r>
            <a:br>
              <a:rPr lang="en-GB" sz="3600" dirty="0"/>
            </a:br>
            <a:r>
              <a:rPr lang="en-GB" sz="3600" dirty="0">
                <a:solidFill>
                  <a:srgbClr val="00B0F0"/>
                </a:solidFill>
              </a:rPr>
              <a:t>Friday because only 50 children attend</a:t>
            </a:r>
            <a:r>
              <a:rPr lang="en-GB" dirty="0">
                <a:solidFill>
                  <a:srgbClr val="00B0F0"/>
                </a:solidFill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5C420-E3A3-421D-87D5-1B4309B6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111" y="1341838"/>
            <a:ext cx="6728402" cy="4820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D9AFB1-9159-4D1E-A38C-07E37A20CC01}"/>
              </a:ext>
            </a:extLst>
          </p:cNvPr>
          <p:cNvSpPr txBox="1"/>
          <p:nvPr/>
        </p:nvSpPr>
        <p:spPr>
          <a:xfrm>
            <a:off x="609600" y="3429000"/>
            <a:ext cx="184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A320A6-332B-4522-8539-A1661D1E325C}"/>
              </a:ext>
            </a:extLst>
          </p:cNvPr>
          <p:cNvSpPr txBox="1"/>
          <p:nvPr/>
        </p:nvSpPr>
        <p:spPr>
          <a:xfrm>
            <a:off x="5173123" y="6308209"/>
            <a:ext cx="184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Days of the Week</a:t>
            </a:r>
          </a:p>
        </p:txBody>
      </p:sp>
    </p:spTree>
    <p:extLst>
      <p:ext uri="{BB962C8B-B14F-4D97-AF65-F5344CB8AC3E}">
        <p14:creationId xmlns:p14="http://schemas.microsoft.com/office/powerpoint/2010/main" val="1651621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D4F2-ABA2-4853-9562-65E5652CB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3" y="180459"/>
            <a:ext cx="6728402" cy="1013101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What is the difference between the number of children attending on Tuesday and Thursday?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5C420-E3A3-421D-87D5-1B4309B6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799" y="1480756"/>
            <a:ext cx="6728402" cy="4820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2C72ED-5932-4C88-877E-53245B6A01B4}"/>
              </a:ext>
            </a:extLst>
          </p:cNvPr>
          <p:cNvSpPr txBox="1"/>
          <p:nvPr/>
        </p:nvSpPr>
        <p:spPr>
          <a:xfrm>
            <a:off x="609600" y="3429000"/>
            <a:ext cx="184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FD37E-653B-429B-B8E3-5B8282719A30}"/>
              </a:ext>
            </a:extLst>
          </p:cNvPr>
          <p:cNvSpPr txBox="1"/>
          <p:nvPr/>
        </p:nvSpPr>
        <p:spPr>
          <a:xfrm>
            <a:off x="5464671" y="6308209"/>
            <a:ext cx="184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Days of the Week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8153AEC-DB61-4615-BC96-70FE1A500296}"/>
              </a:ext>
            </a:extLst>
          </p:cNvPr>
          <p:cNvSpPr txBox="1">
            <a:spLocks/>
          </p:cNvSpPr>
          <p:nvPr/>
        </p:nvSpPr>
        <p:spPr>
          <a:xfrm>
            <a:off x="9824085" y="452102"/>
            <a:ext cx="6728402" cy="1013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0B0F0"/>
                </a:solidFill>
              </a:rPr>
              <a:t>80children –</a:t>
            </a:r>
          </a:p>
          <a:p>
            <a:r>
              <a:rPr lang="en-GB" sz="2800" dirty="0">
                <a:solidFill>
                  <a:srgbClr val="00B0F0"/>
                </a:solidFill>
              </a:rPr>
              <a:t>70 Children</a:t>
            </a:r>
          </a:p>
          <a:p>
            <a:r>
              <a:rPr lang="en-GB" sz="2800" dirty="0">
                <a:solidFill>
                  <a:srgbClr val="00B0F0"/>
                </a:solidFill>
              </a:rPr>
              <a:t>_________</a:t>
            </a:r>
            <a:br>
              <a:rPr lang="en-GB" sz="2800" dirty="0">
                <a:solidFill>
                  <a:srgbClr val="00B0F0"/>
                </a:solidFill>
              </a:rPr>
            </a:br>
            <a:r>
              <a:rPr lang="en-GB" sz="2800" dirty="0">
                <a:solidFill>
                  <a:srgbClr val="00B0F0"/>
                </a:solidFill>
              </a:rPr>
              <a:t>10 children</a:t>
            </a:r>
          </a:p>
        </p:txBody>
      </p:sp>
    </p:spTree>
    <p:extLst>
      <p:ext uri="{BB962C8B-B14F-4D97-AF65-F5344CB8AC3E}">
        <p14:creationId xmlns:p14="http://schemas.microsoft.com/office/powerpoint/2010/main" val="50404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3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3 =					9 x 3 =</a:t>
            </a:r>
          </a:p>
          <a:p>
            <a:pPr marL="0" indent="0">
              <a:buNone/>
            </a:pPr>
            <a:r>
              <a:rPr lang="en-GB" dirty="0"/>
              <a:t>2 x 3 =					10 x 3 =</a:t>
            </a:r>
          </a:p>
          <a:p>
            <a:pPr marL="0" indent="0">
              <a:buNone/>
            </a:pPr>
            <a:r>
              <a:rPr lang="en-GB" dirty="0"/>
              <a:t>3 x  3 =					11 x 3 =</a:t>
            </a:r>
          </a:p>
          <a:p>
            <a:pPr marL="0" indent="0">
              <a:buNone/>
            </a:pPr>
            <a:r>
              <a:rPr lang="en-GB" dirty="0"/>
              <a:t>4 x 3 =					12 x 3 =</a:t>
            </a:r>
          </a:p>
          <a:p>
            <a:pPr marL="0" indent="0">
              <a:buNone/>
            </a:pPr>
            <a:r>
              <a:rPr lang="en-GB" dirty="0"/>
              <a:t>5 x 3 =</a:t>
            </a:r>
          </a:p>
          <a:p>
            <a:pPr marL="0" indent="0">
              <a:buNone/>
            </a:pPr>
            <a:r>
              <a:rPr lang="en-GB" dirty="0"/>
              <a:t>6 x 3 =</a:t>
            </a:r>
          </a:p>
          <a:p>
            <a:pPr marL="0" indent="0">
              <a:buNone/>
            </a:pPr>
            <a:r>
              <a:rPr lang="en-GB" dirty="0"/>
              <a:t>7 x 3 =</a:t>
            </a:r>
          </a:p>
          <a:p>
            <a:pPr marL="0" indent="0">
              <a:buNone/>
            </a:pPr>
            <a:r>
              <a:rPr lang="en-GB" dirty="0"/>
              <a:t>8 x 3 =</a:t>
            </a:r>
          </a:p>
        </p:txBody>
      </p:sp>
    </p:spTree>
    <p:extLst>
      <p:ext uri="{BB962C8B-B14F-4D97-AF65-F5344CB8AC3E}">
        <p14:creationId xmlns:p14="http://schemas.microsoft.com/office/powerpoint/2010/main" val="373422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3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3 = 3					9 x 3 = 27</a:t>
            </a:r>
          </a:p>
          <a:p>
            <a:pPr marL="0" indent="0">
              <a:buNone/>
            </a:pPr>
            <a:r>
              <a:rPr lang="en-GB" dirty="0"/>
              <a:t>2 x 3 = 6					10 x 3 = 30</a:t>
            </a:r>
          </a:p>
          <a:p>
            <a:pPr marL="0" indent="0">
              <a:buNone/>
            </a:pPr>
            <a:r>
              <a:rPr lang="en-GB" dirty="0"/>
              <a:t>3 x  3 = 9 					11 x 3 = 33</a:t>
            </a:r>
          </a:p>
          <a:p>
            <a:pPr marL="0" indent="0">
              <a:buNone/>
            </a:pPr>
            <a:r>
              <a:rPr lang="en-GB" dirty="0"/>
              <a:t>4 x 3 = 12					12 x 3 = 36</a:t>
            </a:r>
          </a:p>
          <a:p>
            <a:pPr marL="0" indent="0">
              <a:buNone/>
            </a:pPr>
            <a:r>
              <a:rPr lang="en-GB" dirty="0"/>
              <a:t>5 x 3 = 15</a:t>
            </a:r>
          </a:p>
          <a:p>
            <a:pPr marL="0" indent="0">
              <a:buNone/>
            </a:pPr>
            <a:r>
              <a:rPr lang="en-GB" dirty="0"/>
              <a:t>6 x 3 = 18</a:t>
            </a:r>
          </a:p>
          <a:p>
            <a:pPr marL="0" indent="0">
              <a:buNone/>
            </a:pPr>
            <a:r>
              <a:rPr lang="en-GB" dirty="0"/>
              <a:t>7 x 3 = 21</a:t>
            </a:r>
          </a:p>
          <a:p>
            <a:pPr marL="0" indent="0">
              <a:buNone/>
            </a:pPr>
            <a:r>
              <a:rPr lang="en-GB" dirty="0"/>
              <a:t>8 x 3 = 24</a:t>
            </a:r>
          </a:p>
        </p:txBody>
      </p:sp>
    </p:spTree>
    <p:extLst>
      <p:ext uri="{BB962C8B-B14F-4D97-AF65-F5344CB8AC3E}">
        <p14:creationId xmlns:p14="http://schemas.microsoft.com/office/powerpoint/2010/main" val="271128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Barcharts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17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F862-3A43-4328-9A75-62AAE417F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84" y="143567"/>
            <a:ext cx="7198138" cy="1325563"/>
          </a:xfrm>
        </p:spPr>
        <p:txBody>
          <a:bodyPr/>
          <a:lstStyle/>
          <a:p>
            <a:r>
              <a:rPr lang="en-GB" dirty="0"/>
              <a:t>Look at the information below: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D98473-5599-423F-92D7-3139A4243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27965"/>
              </p:ext>
            </p:extLst>
          </p:nvPr>
        </p:nvGraphicFramePr>
        <p:xfrm>
          <a:off x="256210" y="1594309"/>
          <a:ext cx="4567582" cy="3232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7216">
                  <a:extLst>
                    <a:ext uri="{9D8B030D-6E8A-4147-A177-3AD203B41FA5}">
                      <a16:colId xmlns:a16="http://schemas.microsoft.com/office/drawing/2014/main" val="850444325"/>
                    </a:ext>
                  </a:extLst>
                </a:gridCol>
                <a:gridCol w="3750366">
                  <a:extLst>
                    <a:ext uri="{9D8B030D-6E8A-4147-A177-3AD203B41FA5}">
                      <a16:colId xmlns:a16="http://schemas.microsoft.com/office/drawing/2014/main" val="836785116"/>
                    </a:ext>
                  </a:extLst>
                </a:gridCol>
              </a:tblGrid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cupcakes eaten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377791"/>
                  </a:ext>
                </a:extLst>
              </a:tr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031668"/>
                  </a:ext>
                </a:extLst>
              </a:tr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402573"/>
                  </a:ext>
                </a:extLst>
              </a:tr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23863"/>
                  </a:ext>
                </a:extLst>
              </a:tr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79423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DA96479-F2FB-4D64-9E63-C925DECE7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8" y="2331430"/>
            <a:ext cx="457200" cy="4724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BCE14B-0F1B-46AB-897E-A397208D4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60340"/>
            <a:ext cx="457200" cy="4724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EDCD95-CB43-4AC2-A200-CB0260586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522" y="2331430"/>
            <a:ext cx="457200" cy="472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2976D0-6D15-445F-A64C-3EDDF165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678" y="2319717"/>
            <a:ext cx="457200" cy="4724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38EACB-7B0A-4A0B-996F-D09980889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360340"/>
            <a:ext cx="457200" cy="4724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372729-B8C0-428A-947F-631F9231A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026" y="2972172"/>
            <a:ext cx="457200" cy="4724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DE9AE7-0729-4545-B2F3-4D2E1185B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48" y="3001082"/>
            <a:ext cx="457200" cy="4724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D80FB1-AAD5-4852-BF33-E41462299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70" y="2972172"/>
            <a:ext cx="457200" cy="4724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DD3C3F2-DB2B-4261-9372-B6B08B8ED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626" y="2960459"/>
            <a:ext cx="457200" cy="4724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06320D-9016-4259-9F6D-AA1A77301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026" y="3622879"/>
            <a:ext cx="457200" cy="4724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255E074-E123-49EF-A439-5AE5324B3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48" y="3651789"/>
            <a:ext cx="457200" cy="4724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9D95F5B-BDC0-482B-A9B0-EF1778722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70" y="3622879"/>
            <a:ext cx="457200" cy="47244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D2769E-E0D3-476B-B84A-08D344624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626" y="3611166"/>
            <a:ext cx="457200" cy="4724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FC98363-8C74-45FA-A83B-389BC9EB0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914" y="3611166"/>
            <a:ext cx="457200" cy="4724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E046BD8-6577-4D28-BDD6-9BF16C6DA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026" y="4273586"/>
            <a:ext cx="457200" cy="47244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C37A9DA-A1AC-416C-AF7D-BFEA66045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48" y="4302496"/>
            <a:ext cx="457200" cy="4724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6A33628-357E-4E12-8E2A-03AA594F9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70" y="4273586"/>
            <a:ext cx="457200" cy="47244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9B83282-78AA-4D0B-A46B-E6708ABE6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2" y="3600630"/>
            <a:ext cx="457200" cy="47244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9FDA0F2-E77F-4BD5-8E77-203113F6E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8" y="5848759"/>
            <a:ext cx="457200" cy="472440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0A4160B5-42EB-44BB-AAE2-7C466665B935}"/>
              </a:ext>
            </a:extLst>
          </p:cNvPr>
          <p:cNvSpPr txBox="1">
            <a:spLocks/>
          </p:cNvSpPr>
          <p:nvPr/>
        </p:nvSpPr>
        <p:spPr>
          <a:xfrm>
            <a:off x="249584" y="5473147"/>
            <a:ext cx="4694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= 5 Cupcakes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56BEBF3-958F-42E8-9F0D-4FCC3CCAA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123" y="1469130"/>
            <a:ext cx="6949264" cy="403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9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DFDC-D4BF-479B-9A1F-233FEEE4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A Bar chart to show the amount of cupcakes eaten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029068-E060-4FE9-B0FA-1ED7AEDC4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418" y="1619784"/>
            <a:ext cx="9825584" cy="458611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CE4290E-8C0E-4EE8-9B37-B0B34DF406E3}"/>
              </a:ext>
            </a:extLst>
          </p:cNvPr>
          <p:cNvSpPr txBox="1">
            <a:spLocks/>
          </p:cNvSpPr>
          <p:nvPr/>
        </p:nvSpPr>
        <p:spPr>
          <a:xfrm>
            <a:off x="5587145" y="6366635"/>
            <a:ext cx="1832113" cy="49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Groups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38FE35-F718-406A-8CD7-0F0ED43EC2A2}"/>
              </a:ext>
            </a:extLst>
          </p:cNvPr>
          <p:cNvSpPr txBox="1">
            <a:spLocks/>
          </p:cNvSpPr>
          <p:nvPr/>
        </p:nvSpPr>
        <p:spPr>
          <a:xfrm rot="16200000">
            <a:off x="-976491" y="3119555"/>
            <a:ext cx="29272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Number of Cupcakes eaten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70E461-942E-432D-8E82-2A0215574E00}"/>
              </a:ext>
            </a:extLst>
          </p:cNvPr>
          <p:cNvSpPr txBox="1">
            <a:spLocks/>
          </p:cNvSpPr>
          <p:nvPr/>
        </p:nvSpPr>
        <p:spPr>
          <a:xfrm>
            <a:off x="1273130" y="4996596"/>
            <a:ext cx="415786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5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F0BE8B-7D5B-4C99-BCC5-722EEC9A1426}"/>
              </a:ext>
            </a:extLst>
          </p:cNvPr>
          <p:cNvSpPr txBox="1">
            <a:spLocks/>
          </p:cNvSpPr>
          <p:nvPr/>
        </p:nvSpPr>
        <p:spPr>
          <a:xfrm>
            <a:off x="1196044" y="3974710"/>
            <a:ext cx="569957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15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4B85B34-B492-41AA-8DB7-62B92E3DF132}"/>
              </a:ext>
            </a:extLst>
          </p:cNvPr>
          <p:cNvSpPr txBox="1">
            <a:spLocks/>
          </p:cNvSpPr>
          <p:nvPr/>
        </p:nvSpPr>
        <p:spPr>
          <a:xfrm>
            <a:off x="1196044" y="3016251"/>
            <a:ext cx="569957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25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697C64-BB89-469F-B8C1-0368D06E1E63}"/>
              </a:ext>
            </a:extLst>
          </p:cNvPr>
          <p:cNvSpPr txBox="1">
            <a:spLocks/>
          </p:cNvSpPr>
          <p:nvPr/>
        </p:nvSpPr>
        <p:spPr>
          <a:xfrm>
            <a:off x="1180896" y="4485653"/>
            <a:ext cx="547545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10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44DFBB6-AEB7-45F4-8655-4430ADF3CEA3}"/>
              </a:ext>
            </a:extLst>
          </p:cNvPr>
          <p:cNvSpPr txBox="1">
            <a:spLocks/>
          </p:cNvSpPr>
          <p:nvPr/>
        </p:nvSpPr>
        <p:spPr>
          <a:xfrm>
            <a:off x="1158484" y="3488122"/>
            <a:ext cx="569957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20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BFE9D46-7310-4B16-A1DF-520F6EFE35B2}"/>
              </a:ext>
            </a:extLst>
          </p:cNvPr>
          <p:cNvSpPr txBox="1">
            <a:spLocks/>
          </p:cNvSpPr>
          <p:nvPr/>
        </p:nvSpPr>
        <p:spPr>
          <a:xfrm>
            <a:off x="1169689" y="2426490"/>
            <a:ext cx="569957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30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39C80B7-4BE9-428E-9AA4-EDB57E6A6707}"/>
              </a:ext>
            </a:extLst>
          </p:cNvPr>
          <p:cNvSpPr txBox="1">
            <a:spLocks/>
          </p:cNvSpPr>
          <p:nvPr/>
        </p:nvSpPr>
        <p:spPr>
          <a:xfrm>
            <a:off x="2943974" y="5813924"/>
            <a:ext cx="1832113" cy="39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Group 1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5785380-2795-49BB-855A-38AF472B76F3}"/>
              </a:ext>
            </a:extLst>
          </p:cNvPr>
          <p:cNvSpPr txBox="1">
            <a:spLocks/>
          </p:cNvSpPr>
          <p:nvPr/>
        </p:nvSpPr>
        <p:spPr>
          <a:xfrm>
            <a:off x="5179943" y="5813924"/>
            <a:ext cx="1832113" cy="39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Group 2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DA86A83-C949-4645-AE13-74371C5BBB52}"/>
              </a:ext>
            </a:extLst>
          </p:cNvPr>
          <p:cNvSpPr txBox="1">
            <a:spLocks/>
          </p:cNvSpPr>
          <p:nvPr/>
        </p:nvSpPr>
        <p:spPr>
          <a:xfrm>
            <a:off x="7313241" y="5813924"/>
            <a:ext cx="1832113" cy="39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Group 3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0AFC276-B282-4613-B0A5-095D866B7968}"/>
              </a:ext>
            </a:extLst>
          </p:cNvPr>
          <p:cNvSpPr txBox="1">
            <a:spLocks/>
          </p:cNvSpPr>
          <p:nvPr/>
        </p:nvSpPr>
        <p:spPr>
          <a:xfrm>
            <a:off x="9624525" y="5813924"/>
            <a:ext cx="1832113" cy="39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Group 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24850C-650B-4348-A869-3EA9C85A58CE}"/>
              </a:ext>
            </a:extLst>
          </p:cNvPr>
          <p:cNvSpPr/>
          <p:nvPr/>
        </p:nvSpPr>
        <p:spPr>
          <a:xfrm>
            <a:off x="3203410" y="3207026"/>
            <a:ext cx="1116799" cy="2478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BC7EE6-8374-41F4-BDA9-5DF37B273FFF}"/>
              </a:ext>
            </a:extLst>
          </p:cNvPr>
          <p:cNvSpPr/>
          <p:nvPr/>
        </p:nvSpPr>
        <p:spPr>
          <a:xfrm>
            <a:off x="5429774" y="3723861"/>
            <a:ext cx="1116799" cy="1961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B67472-8389-474C-9D8E-939C0B106E97}"/>
              </a:ext>
            </a:extLst>
          </p:cNvPr>
          <p:cNvSpPr/>
          <p:nvPr/>
        </p:nvSpPr>
        <p:spPr>
          <a:xfrm>
            <a:off x="7656138" y="2716697"/>
            <a:ext cx="1116799" cy="2986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7D58DB-2469-46DA-B57B-8F5BDB592AAD}"/>
              </a:ext>
            </a:extLst>
          </p:cNvPr>
          <p:cNvSpPr/>
          <p:nvPr/>
        </p:nvSpPr>
        <p:spPr>
          <a:xfrm>
            <a:off x="9836024" y="4200939"/>
            <a:ext cx="1116799" cy="1501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BAF7690-378A-43EA-A1B7-017E17A1864D}"/>
              </a:ext>
            </a:extLst>
          </p:cNvPr>
          <p:cNvSpPr txBox="1">
            <a:spLocks/>
          </p:cNvSpPr>
          <p:nvPr/>
        </p:nvSpPr>
        <p:spPr>
          <a:xfrm>
            <a:off x="107371" y="1108841"/>
            <a:ext cx="1832113" cy="49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Title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64ECB5C-6221-4290-A877-B975A31A4D52}"/>
              </a:ext>
            </a:extLst>
          </p:cNvPr>
          <p:cNvSpPr txBox="1">
            <a:spLocks/>
          </p:cNvSpPr>
          <p:nvPr/>
        </p:nvSpPr>
        <p:spPr>
          <a:xfrm>
            <a:off x="7313240" y="6366634"/>
            <a:ext cx="1832113" cy="49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What is being tested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9667C621-BAEA-474E-911F-33E1BD3D422F}"/>
              </a:ext>
            </a:extLst>
          </p:cNvPr>
          <p:cNvSpPr txBox="1">
            <a:spLocks/>
          </p:cNvSpPr>
          <p:nvPr/>
        </p:nvSpPr>
        <p:spPr>
          <a:xfrm>
            <a:off x="374376" y="5659253"/>
            <a:ext cx="1832113" cy="49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Amount of…</a:t>
            </a:r>
          </a:p>
        </p:txBody>
      </p:sp>
    </p:spTree>
    <p:extLst>
      <p:ext uri="{BB962C8B-B14F-4D97-AF65-F5344CB8AC3E}">
        <p14:creationId xmlns:p14="http://schemas.microsoft.com/office/powerpoint/2010/main" val="231555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D4F2-ABA2-4853-9562-65E5652C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B0F0"/>
                </a:solidFill>
              </a:rPr>
              <a:t>The bar chart below shows how many children attend after school clubs.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5C420-E3A3-421D-87D5-1B4309B6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354" y="1690688"/>
            <a:ext cx="6728402" cy="4820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50BC99-C193-4159-806B-3D9871DCC107}"/>
              </a:ext>
            </a:extLst>
          </p:cNvPr>
          <p:cNvSpPr txBox="1"/>
          <p:nvPr/>
        </p:nvSpPr>
        <p:spPr>
          <a:xfrm>
            <a:off x="5173123" y="6492875"/>
            <a:ext cx="184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Days of the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77848C-BEFD-467B-9783-9AE34E4B2400}"/>
              </a:ext>
            </a:extLst>
          </p:cNvPr>
          <p:cNvSpPr txBox="1"/>
          <p:nvPr/>
        </p:nvSpPr>
        <p:spPr>
          <a:xfrm>
            <a:off x="609600" y="3429000"/>
            <a:ext cx="184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</p:spTree>
    <p:extLst>
      <p:ext uri="{BB962C8B-B14F-4D97-AF65-F5344CB8AC3E}">
        <p14:creationId xmlns:p14="http://schemas.microsoft.com/office/powerpoint/2010/main" val="339856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D4F2-ABA2-4853-9562-65E5652C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Which day is the most popular?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5C420-E3A3-421D-87D5-1B4309B6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623" y="1341838"/>
            <a:ext cx="6728402" cy="4820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6D2412-3BE8-4872-AC26-679A1E133F19}"/>
              </a:ext>
            </a:extLst>
          </p:cNvPr>
          <p:cNvSpPr txBox="1"/>
          <p:nvPr/>
        </p:nvSpPr>
        <p:spPr>
          <a:xfrm>
            <a:off x="609600" y="3429000"/>
            <a:ext cx="184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F5F78C-B7C6-4A4C-8F74-DB5D63DE86F9}"/>
              </a:ext>
            </a:extLst>
          </p:cNvPr>
          <p:cNvSpPr txBox="1"/>
          <p:nvPr/>
        </p:nvSpPr>
        <p:spPr>
          <a:xfrm>
            <a:off x="5173123" y="6492875"/>
            <a:ext cx="184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Days of the Week</a:t>
            </a:r>
          </a:p>
        </p:txBody>
      </p:sp>
    </p:spTree>
    <p:extLst>
      <p:ext uri="{BB962C8B-B14F-4D97-AF65-F5344CB8AC3E}">
        <p14:creationId xmlns:p14="http://schemas.microsoft.com/office/powerpoint/2010/main" val="252393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D4F2-ABA2-4853-9562-65E5652C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Which day is the least popular?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5C420-E3A3-421D-87D5-1B4309B6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111" y="1341838"/>
            <a:ext cx="6728402" cy="4820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D9AFB1-9159-4D1E-A38C-07E37A20CC01}"/>
              </a:ext>
            </a:extLst>
          </p:cNvPr>
          <p:cNvSpPr txBox="1"/>
          <p:nvPr/>
        </p:nvSpPr>
        <p:spPr>
          <a:xfrm>
            <a:off x="609600" y="3429000"/>
            <a:ext cx="184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A320A6-332B-4522-8539-A1661D1E325C}"/>
              </a:ext>
            </a:extLst>
          </p:cNvPr>
          <p:cNvSpPr txBox="1"/>
          <p:nvPr/>
        </p:nvSpPr>
        <p:spPr>
          <a:xfrm>
            <a:off x="5173123" y="6308209"/>
            <a:ext cx="184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Days of the Week</a:t>
            </a:r>
          </a:p>
        </p:txBody>
      </p:sp>
    </p:spTree>
    <p:extLst>
      <p:ext uri="{BB962C8B-B14F-4D97-AF65-F5344CB8AC3E}">
        <p14:creationId xmlns:p14="http://schemas.microsoft.com/office/powerpoint/2010/main" val="377167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216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Maths Week 5 Lesson 3</vt:lpstr>
      <vt:lpstr>Practise 3 x multiplication as a warm up…</vt:lpstr>
      <vt:lpstr>Practise 3 x multiplication as a warm up…</vt:lpstr>
      <vt:lpstr>Barcharts</vt:lpstr>
      <vt:lpstr>Look at the information below:</vt:lpstr>
      <vt:lpstr>A Bar chart to show the amount of cupcakes eaten</vt:lpstr>
      <vt:lpstr>The bar chart below shows how many children attend after school clubs.</vt:lpstr>
      <vt:lpstr>Which day is the most popular?</vt:lpstr>
      <vt:lpstr>Which day is the least popular?</vt:lpstr>
      <vt:lpstr>What is the difference between the number of children attending on Tuesday and Thursday?</vt:lpstr>
      <vt:lpstr>Answers</vt:lpstr>
      <vt:lpstr>Which day is the most popular? Wednesday, because 100 children attend.</vt:lpstr>
      <vt:lpstr>Which day is the least popular? Friday because only 50 children attend.</vt:lpstr>
      <vt:lpstr>What is the difference between the number of children attending on Tuesday and Thursday?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5 Lesson 1</dc:title>
  <dc:creator>Hannah Joiner</dc:creator>
  <cp:lastModifiedBy>Hannah Joiner</cp:lastModifiedBy>
  <cp:revision>11</cp:revision>
  <dcterms:created xsi:type="dcterms:W3CDTF">2020-05-13T09:03:08Z</dcterms:created>
  <dcterms:modified xsi:type="dcterms:W3CDTF">2020-05-13T10:37:20Z</dcterms:modified>
</cp:coreProperties>
</file>