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7" r:id="rId4"/>
    <p:sldId id="258" r:id="rId5"/>
    <p:sldId id="260" r:id="rId6"/>
    <p:sldId id="269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116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3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7088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0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2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142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60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3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zzjunket.com/pirate-mone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3  –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5 – giving change.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4952ADC-4324-4790-AE78-C617183C77E1}"/>
              </a:ext>
            </a:extLst>
          </p:cNvPr>
          <p:cNvSpPr txBox="1">
            <a:spLocks/>
          </p:cNvSpPr>
          <p:nvPr/>
        </p:nvSpPr>
        <p:spPr>
          <a:xfrm>
            <a:off x="137232" y="5488300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FF0000"/>
                </a:solidFill>
              </a:rPr>
              <a:t>Note: in Year 3 money is written as pounds and pence. Children learn the decimal point for money in Year 4 when they learn decimals. 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10250-89A1-4D67-BD72-60B36681C9C0}"/>
              </a:ext>
            </a:extLst>
          </p:cNvPr>
          <p:cNvSpPr txBox="1"/>
          <p:nvPr/>
        </p:nvSpPr>
        <p:spPr>
          <a:xfrm>
            <a:off x="3797310" y="209725"/>
            <a:ext cx="576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What do we mean by giving change?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D610C-CFE7-49AD-AA18-F0C059583816}"/>
              </a:ext>
            </a:extLst>
          </p:cNvPr>
          <p:cNvSpPr txBox="1"/>
          <p:nvPr/>
        </p:nvSpPr>
        <p:spPr>
          <a:xfrm>
            <a:off x="3302687" y="1627464"/>
            <a:ext cx="675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we go shopping we sometimes can pay with notes and coins.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441AA-90FF-4DB6-8B9F-13096EEAE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0364" y="2200747"/>
            <a:ext cx="1760828" cy="921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F83312-3BA5-4E78-824D-434B4F742851}"/>
              </a:ext>
            </a:extLst>
          </p:cNvPr>
          <p:cNvSpPr txBox="1"/>
          <p:nvPr/>
        </p:nvSpPr>
        <p:spPr>
          <a:xfrm>
            <a:off x="2114026" y="3710557"/>
            <a:ext cx="83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Sometimes we don’t need to spend all our money when we buy something. This means that we have money left over.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8679F-D0AD-44CE-B683-AB1436C8BAB8}"/>
              </a:ext>
            </a:extLst>
          </p:cNvPr>
          <p:cNvSpPr txBox="1"/>
          <p:nvPr/>
        </p:nvSpPr>
        <p:spPr>
          <a:xfrm>
            <a:off x="2283204" y="4798601"/>
            <a:ext cx="839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our change. </a:t>
            </a:r>
          </a:p>
        </p:txBody>
      </p:sp>
    </p:spTree>
    <p:extLst>
      <p:ext uri="{BB962C8B-B14F-4D97-AF65-F5344CB8AC3E}">
        <p14:creationId xmlns:p14="http://schemas.microsoft.com/office/powerpoint/2010/main" val="30444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08586-A458-4AEF-8FE2-C35CD59E0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5749" r="20940" b="15842"/>
          <a:stretch/>
        </p:blipFill>
        <p:spPr>
          <a:xfrm>
            <a:off x="3045203" y="1056484"/>
            <a:ext cx="7517806" cy="5243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44C99-C46F-4F1C-A196-CDDC75B65CFD}"/>
              </a:ext>
            </a:extLst>
          </p:cNvPr>
          <p:cNvSpPr txBox="1"/>
          <p:nvPr/>
        </p:nvSpPr>
        <p:spPr>
          <a:xfrm>
            <a:off x="1606982" y="209725"/>
            <a:ext cx="10141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We could use a number line to count backwards and find change. </a:t>
            </a:r>
          </a:p>
        </p:txBody>
      </p:sp>
    </p:spTree>
    <p:extLst>
      <p:ext uri="{BB962C8B-B14F-4D97-AF65-F5344CB8AC3E}">
        <p14:creationId xmlns:p14="http://schemas.microsoft.com/office/powerpoint/2010/main" val="23747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84BC4-E89E-44D6-A2A4-A0EE9C2A7D9F}"/>
              </a:ext>
            </a:extLst>
          </p:cNvPr>
          <p:cNvSpPr txBox="1"/>
          <p:nvPr/>
        </p:nvSpPr>
        <p:spPr>
          <a:xfrm>
            <a:off x="1235242" y="881587"/>
            <a:ext cx="10507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Lucy has £8 and 50p. She spends £3 and 20p on a book. How much change does she have?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6F5F-A9F4-409D-82E6-661240AE0F04}"/>
              </a:ext>
            </a:extLst>
          </p:cNvPr>
          <p:cNvSpPr txBox="1"/>
          <p:nvPr/>
        </p:nvSpPr>
        <p:spPr>
          <a:xfrm>
            <a:off x="1018674" y="1981199"/>
            <a:ext cx="1050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Start with £8 and 50p.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1228D-F4D8-44EC-9A53-B817A42004D3}"/>
              </a:ext>
            </a:extLst>
          </p:cNvPr>
          <p:cNvSpPr txBox="1"/>
          <p:nvPr/>
        </p:nvSpPr>
        <p:spPr>
          <a:xfrm>
            <a:off x="6882064" y="2905780"/>
            <a:ext cx="286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Take 20p 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7F30E-1A32-412F-85BE-5A0FAF5B3600}"/>
              </a:ext>
            </a:extLst>
          </p:cNvPr>
          <p:cNvSpPr txBox="1"/>
          <p:nvPr/>
        </p:nvSpPr>
        <p:spPr>
          <a:xfrm>
            <a:off x="8313822" y="3972580"/>
            <a:ext cx="33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50p – 20p = 30p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D6CA7D-96D6-48F9-867A-EB5BBBAB3564}"/>
              </a:ext>
            </a:extLst>
          </p:cNvPr>
          <p:cNvCxnSpPr/>
          <p:nvPr/>
        </p:nvCxnSpPr>
        <p:spPr>
          <a:xfrm>
            <a:off x="7555832" y="2504419"/>
            <a:ext cx="481263" cy="33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794231-B623-4984-A2DC-0CB6271BC474}"/>
              </a:ext>
            </a:extLst>
          </p:cNvPr>
          <p:cNvCxnSpPr/>
          <p:nvPr/>
        </p:nvCxnSpPr>
        <p:spPr>
          <a:xfrm>
            <a:off x="8839200" y="3429000"/>
            <a:ext cx="657726" cy="543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1DBABE-C9E0-43BC-84C1-491384506F9E}"/>
              </a:ext>
            </a:extLst>
          </p:cNvPr>
          <p:cNvSpPr txBox="1"/>
          <p:nvPr/>
        </p:nvSpPr>
        <p:spPr>
          <a:xfrm>
            <a:off x="1455822" y="5552727"/>
            <a:ext cx="1050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Lucy has £5 and 30p.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F8C95-3154-46BA-8952-15D25D038850}"/>
              </a:ext>
            </a:extLst>
          </p:cNvPr>
          <p:cNvSpPr txBox="1"/>
          <p:nvPr/>
        </p:nvSpPr>
        <p:spPr>
          <a:xfrm>
            <a:off x="2695074" y="2938744"/>
            <a:ext cx="33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Take £3 away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884DA-C2C3-4721-9727-6502F1E46091}"/>
              </a:ext>
            </a:extLst>
          </p:cNvPr>
          <p:cNvSpPr txBox="1"/>
          <p:nvPr/>
        </p:nvSpPr>
        <p:spPr>
          <a:xfrm>
            <a:off x="1900990" y="4157899"/>
            <a:ext cx="33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£8 - £3 = £5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C1031-99A1-4231-AFA1-F5AA912AC3D3}"/>
              </a:ext>
            </a:extLst>
          </p:cNvPr>
          <p:cNvSpPr txBox="1"/>
          <p:nvPr/>
        </p:nvSpPr>
        <p:spPr>
          <a:xfrm>
            <a:off x="9496926" y="1648234"/>
            <a:ext cx="22458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Always take the pence away first.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1DEAF-31F7-481A-80F5-3423FFBB171C}"/>
              </a:ext>
            </a:extLst>
          </p:cNvPr>
          <p:cNvSpPr txBox="1"/>
          <p:nvPr/>
        </p:nvSpPr>
        <p:spPr>
          <a:xfrm>
            <a:off x="1455822" y="167780"/>
            <a:ext cx="55514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We could use the method we learnt in the last session. </a:t>
            </a:r>
          </a:p>
        </p:txBody>
      </p:sp>
    </p:spTree>
    <p:extLst>
      <p:ext uri="{BB962C8B-B14F-4D97-AF65-F5344CB8AC3E}">
        <p14:creationId xmlns:p14="http://schemas.microsoft.com/office/powerpoint/2010/main" val="28250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9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84BC4-E89E-44D6-A2A4-A0EE9C2A7D9F}"/>
              </a:ext>
            </a:extLst>
          </p:cNvPr>
          <p:cNvSpPr txBox="1"/>
          <p:nvPr/>
        </p:nvSpPr>
        <p:spPr>
          <a:xfrm>
            <a:off x="1235242" y="908910"/>
            <a:ext cx="10507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Tim has £5 and 20p. He spends £1 and 35p on some sweets. How much change does he have?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66F5F-A9F4-409D-82E6-661240AE0F04}"/>
              </a:ext>
            </a:extLst>
          </p:cNvPr>
          <p:cNvSpPr txBox="1"/>
          <p:nvPr/>
        </p:nvSpPr>
        <p:spPr>
          <a:xfrm>
            <a:off x="1018674" y="1981199"/>
            <a:ext cx="1050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Start with £5 and 20p.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1228D-F4D8-44EC-9A53-B817A42004D3}"/>
              </a:ext>
            </a:extLst>
          </p:cNvPr>
          <p:cNvSpPr txBox="1"/>
          <p:nvPr/>
        </p:nvSpPr>
        <p:spPr>
          <a:xfrm>
            <a:off x="6882064" y="2905780"/>
            <a:ext cx="286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Take 35p away.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7F30E-1A32-412F-85BE-5A0FAF5B3600}"/>
              </a:ext>
            </a:extLst>
          </p:cNvPr>
          <p:cNvSpPr txBox="1"/>
          <p:nvPr/>
        </p:nvSpPr>
        <p:spPr>
          <a:xfrm>
            <a:off x="8313822" y="3972580"/>
            <a:ext cx="3312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20p – 35p = 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We can’t do this yet.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We need to exchange £1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D6CA7D-96D6-48F9-867A-EB5BBBAB3564}"/>
              </a:ext>
            </a:extLst>
          </p:cNvPr>
          <p:cNvCxnSpPr/>
          <p:nvPr/>
        </p:nvCxnSpPr>
        <p:spPr>
          <a:xfrm>
            <a:off x="7555832" y="2504419"/>
            <a:ext cx="481263" cy="33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794231-B623-4984-A2DC-0CB6271BC474}"/>
              </a:ext>
            </a:extLst>
          </p:cNvPr>
          <p:cNvCxnSpPr/>
          <p:nvPr/>
        </p:nvCxnSpPr>
        <p:spPr>
          <a:xfrm>
            <a:off x="8839200" y="3429000"/>
            <a:ext cx="657726" cy="543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1DBABE-C9E0-43BC-84C1-491384506F9E}"/>
              </a:ext>
            </a:extLst>
          </p:cNvPr>
          <p:cNvSpPr txBox="1"/>
          <p:nvPr/>
        </p:nvSpPr>
        <p:spPr>
          <a:xfrm>
            <a:off x="1455822" y="5936966"/>
            <a:ext cx="1050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Tim has £3 and 85p left.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F8C95-3154-46BA-8952-15D25D038850}"/>
              </a:ext>
            </a:extLst>
          </p:cNvPr>
          <p:cNvSpPr txBox="1"/>
          <p:nvPr/>
        </p:nvSpPr>
        <p:spPr>
          <a:xfrm>
            <a:off x="2695074" y="2938744"/>
            <a:ext cx="33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Exchange £1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884DA-C2C3-4721-9727-6502F1E46091}"/>
              </a:ext>
            </a:extLst>
          </p:cNvPr>
          <p:cNvSpPr txBox="1"/>
          <p:nvPr/>
        </p:nvSpPr>
        <p:spPr>
          <a:xfrm>
            <a:off x="1900990" y="4157899"/>
            <a:ext cx="33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£4 – £1 = £3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C1031-99A1-4231-AFA1-F5AA912AC3D3}"/>
              </a:ext>
            </a:extLst>
          </p:cNvPr>
          <p:cNvSpPr txBox="1"/>
          <p:nvPr/>
        </p:nvSpPr>
        <p:spPr>
          <a:xfrm>
            <a:off x="9496926" y="1648234"/>
            <a:ext cx="22458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Always take the pence away first.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D31A57-4C52-4FE3-BFE8-3914C2EEC63B}"/>
              </a:ext>
            </a:extLst>
          </p:cNvPr>
          <p:cNvCxnSpPr/>
          <p:nvPr/>
        </p:nvCxnSpPr>
        <p:spPr>
          <a:xfrm>
            <a:off x="5694947" y="3429000"/>
            <a:ext cx="2839453" cy="1768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9D1843-F525-4214-A434-209128A3CE42}"/>
              </a:ext>
            </a:extLst>
          </p:cNvPr>
          <p:cNvSpPr txBox="1"/>
          <p:nvPr/>
        </p:nvSpPr>
        <p:spPr>
          <a:xfrm>
            <a:off x="2382252" y="3505353"/>
            <a:ext cx="33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£4 left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CA85F1-339F-4182-B57A-607F19522DCB}"/>
              </a:ext>
            </a:extLst>
          </p:cNvPr>
          <p:cNvSpPr txBox="1"/>
          <p:nvPr/>
        </p:nvSpPr>
        <p:spPr>
          <a:xfrm>
            <a:off x="8313822" y="5050431"/>
            <a:ext cx="33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120p – 35p =85p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9" grpId="0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DAD4F-387C-4A1D-8757-41851ACBA28A}"/>
              </a:ext>
            </a:extLst>
          </p:cNvPr>
          <p:cNvSpPr txBox="1"/>
          <p:nvPr/>
        </p:nvSpPr>
        <p:spPr>
          <a:xfrm>
            <a:off x="1455821" y="167779"/>
            <a:ext cx="903041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There is another method we could use. Look at the example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16A3F-746E-4199-BC53-33F98FC6D48D}"/>
              </a:ext>
            </a:extLst>
          </p:cNvPr>
          <p:cNvSpPr txBox="1"/>
          <p:nvPr/>
        </p:nvSpPr>
        <p:spPr>
          <a:xfrm>
            <a:off x="2097248" y="931178"/>
            <a:ext cx="819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Emma starts with £10. She spends £3 and 80p. How much change does she get?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D6E5A-0E52-44D4-B7CC-D63A460C996D}"/>
              </a:ext>
            </a:extLst>
          </p:cNvPr>
          <p:cNvSpPr txBox="1"/>
          <p:nvPr/>
        </p:nvSpPr>
        <p:spPr>
          <a:xfrm>
            <a:off x="3348143" y="1595306"/>
            <a:ext cx="608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We can start at £3 and 80p and count up until we get to £10.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6793F-2892-4601-A903-6A4C229828E7}"/>
              </a:ext>
            </a:extLst>
          </p:cNvPr>
          <p:cNvSpPr txBox="1"/>
          <p:nvPr/>
        </p:nvSpPr>
        <p:spPr>
          <a:xfrm>
            <a:off x="5351019" y="2259434"/>
            <a:ext cx="22317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dirty="0"/>
              <a:t>£3 and 80p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ABA3F-5C49-4CC8-8D2D-620ECB2547FF}"/>
              </a:ext>
            </a:extLst>
          </p:cNvPr>
          <p:cNvSpPr txBox="1"/>
          <p:nvPr/>
        </p:nvSpPr>
        <p:spPr>
          <a:xfrm>
            <a:off x="8611340" y="3151573"/>
            <a:ext cx="336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how many pence to get to the next pound - £4.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32EF04-AB47-454F-9E0A-31F43B27306D}"/>
              </a:ext>
            </a:extLst>
          </p:cNvPr>
          <p:cNvCxnSpPr/>
          <p:nvPr/>
        </p:nvCxnSpPr>
        <p:spPr>
          <a:xfrm>
            <a:off x="6436311" y="2911876"/>
            <a:ext cx="0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7612E2-B306-44B3-A6CC-4ADE925B7048}"/>
              </a:ext>
            </a:extLst>
          </p:cNvPr>
          <p:cNvSpPr txBox="1"/>
          <p:nvPr/>
        </p:nvSpPr>
        <p:spPr>
          <a:xfrm>
            <a:off x="6750856" y="3139005"/>
            <a:ext cx="77296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+20p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E593A-2204-469E-999B-E17692E28C05}"/>
              </a:ext>
            </a:extLst>
          </p:cNvPr>
          <p:cNvSpPr txBox="1"/>
          <p:nvPr/>
        </p:nvSpPr>
        <p:spPr>
          <a:xfrm>
            <a:off x="6134086" y="3929453"/>
            <a:ext cx="66556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dirty="0"/>
              <a:t>£4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4D31A-33D4-4D1A-AF02-1A99533FDDDC}"/>
              </a:ext>
            </a:extLst>
          </p:cNvPr>
          <p:cNvSpPr txBox="1"/>
          <p:nvPr/>
        </p:nvSpPr>
        <p:spPr>
          <a:xfrm>
            <a:off x="8611340" y="4427310"/>
            <a:ext cx="336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how many pounds to get to £10.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0CC867-050C-44C5-924A-AB2C91B6BFA4}"/>
              </a:ext>
            </a:extLst>
          </p:cNvPr>
          <p:cNvCxnSpPr/>
          <p:nvPr/>
        </p:nvCxnSpPr>
        <p:spPr>
          <a:xfrm>
            <a:off x="6446669" y="4750476"/>
            <a:ext cx="0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4F894B-58B4-4E6F-A737-9F9E52581652}"/>
              </a:ext>
            </a:extLst>
          </p:cNvPr>
          <p:cNvSpPr txBox="1"/>
          <p:nvPr/>
        </p:nvSpPr>
        <p:spPr>
          <a:xfrm>
            <a:off x="6786924" y="5025376"/>
            <a:ext cx="7008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+ £6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F579F5-735D-404F-BB15-0902A3F1ECDC}"/>
              </a:ext>
            </a:extLst>
          </p:cNvPr>
          <p:cNvSpPr txBox="1"/>
          <p:nvPr/>
        </p:nvSpPr>
        <p:spPr>
          <a:xfrm>
            <a:off x="5351019" y="5919146"/>
            <a:ext cx="245810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£10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9B412-7E4F-4305-81A3-4EF6BB46D1A2}"/>
              </a:ext>
            </a:extLst>
          </p:cNvPr>
          <p:cNvSpPr txBox="1"/>
          <p:nvPr/>
        </p:nvSpPr>
        <p:spPr>
          <a:xfrm>
            <a:off x="8540318" y="5766035"/>
            <a:ext cx="34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Altogether we have added £6 and 20p</a:t>
            </a:r>
          </a:p>
        </p:txBody>
      </p:sp>
    </p:spTree>
    <p:extLst>
      <p:ext uri="{BB962C8B-B14F-4D97-AF65-F5344CB8AC3E}">
        <p14:creationId xmlns:p14="http://schemas.microsoft.com/office/powerpoint/2010/main" val="9487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DAD4F-387C-4A1D-8757-41851ACBA28A}"/>
              </a:ext>
            </a:extLst>
          </p:cNvPr>
          <p:cNvSpPr txBox="1"/>
          <p:nvPr/>
        </p:nvSpPr>
        <p:spPr>
          <a:xfrm>
            <a:off x="1455821" y="167779"/>
            <a:ext cx="903041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There is another method we could use. Look at the example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16A3F-746E-4199-BC53-33F98FC6D48D}"/>
              </a:ext>
            </a:extLst>
          </p:cNvPr>
          <p:cNvSpPr txBox="1"/>
          <p:nvPr/>
        </p:nvSpPr>
        <p:spPr>
          <a:xfrm>
            <a:off x="2243135" y="931178"/>
            <a:ext cx="790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Lucy starts with £5 she spends £1 and 90p. How much change does she have?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D6E5A-0E52-44D4-B7CC-D63A460C996D}"/>
              </a:ext>
            </a:extLst>
          </p:cNvPr>
          <p:cNvSpPr txBox="1"/>
          <p:nvPr/>
        </p:nvSpPr>
        <p:spPr>
          <a:xfrm>
            <a:off x="3249058" y="1595306"/>
            <a:ext cx="628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We can start with £1 and 90p and count up until we get to £5.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6793F-2892-4601-A903-6A4C229828E7}"/>
              </a:ext>
            </a:extLst>
          </p:cNvPr>
          <p:cNvSpPr txBox="1"/>
          <p:nvPr/>
        </p:nvSpPr>
        <p:spPr>
          <a:xfrm>
            <a:off x="5351020" y="2259434"/>
            <a:ext cx="223170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dirty="0"/>
              <a:t>£1 and 90p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ABA3F-5C49-4CC8-8D2D-620ECB2547FF}"/>
              </a:ext>
            </a:extLst>
          </p:cNvPr>
          <p:cNvSpPr txBox="1"/>
          <p:nvPr/>
        </p:nvSpPr>
        <p:spPr>
          <a:xfrm>
            <a:off x="8611340" y="3151573"/>
            <a:ext cx="336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how many pence to get to the next pound - £2.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32EF04-AB47-454F-9E0A-31F43B27306D}"/>
              </a:ext>
            </a:extLst>
          </p:cNvPr>
          <p:cNvCxnSpPr/>
          <p:nvPr/>
        </p:nvCxnSpPr>
        <p:spPr>
          <a:xfrm>
            <a:off x="6436311" y="2911876"/>
            <a:ext cx="0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7612E2-B306-44B3-A6CC-4ADE925B7048}"/>
              </a:ext>
            </a:extLst>
          </p:cNvPr>
          <p:cNvSpPr txBox="1"/>
          <p:nvPr/>
        </p:nvSpPr>
        <p:spPr>
          <a:xfrm>
            <a:off x="6754991" y="3139005"/>
            <a:ext cx="7646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+10p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E593A-2204-469E-999B-E17692E28C05}"/>
              </a:ext>
            </a:extLst>
          </p:cNvPr>
          <p:cNvSpPr txBox="1"/>
          <p:nvPr/>
        </p:nvSpPr>
        <p:spPr>
          <a:xfrm>
            <a:off x="6134086" y="3929453"/>
            <a:ext cx="66556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dirty="0"/>
              <a:t>£2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4D31A-33D4-4D1A-AF02-1A99533FDDDC}"/>
              </a:ext>
            </a:extLst>
          </p:cNvPr>
          <p:cNvSpPr txBox="1"/>
          <p:nvPr/>
        </p:nvSpPr>
        <p:spPr>
          <a:xfrm>
            <a:off x="8611340" y="4427310"/>
            <a:ext cx="336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how many pounds to get to £5.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0CC867-050C-44C5-924A-AB2C91B6BFA4}"/>
              </a:ext>
            </a:extLst>
          </p:cNvPr>
          <p:cNvCxnSpPr/>
          <p:nvPr/>
        </p:nvCxnSpPr>
        <p:spPr>
          <a:xfrm>
            <a:off x="6446669" y="4750476"/>
            <a:ext cx="0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4F894B-58B4-4E6F-A737-9F9E52581652}"/>
              </a:ext>
            </a:extLst>
          </p:cNvPr>
          <p:cNvSpPr txBox="1"/>
          <p:nvPr/>
        </p:nvSpPr>
        <p:spPr>
          <a:xfrm>
            <a:off x="6786924" y="5025376"/>
            <a:ext cx="7008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+ £3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F579F5-735D-404F-BB15-0902A3F1ECDC}"/>
              </a:ext>
            </a:extLst>
          </p:cNvPr>
          <p:cNvSpPr txBox="1"/>
          <p:nvPr/>
        </p:nvSpPr>
        <p:spPr>
          <a:xfrm>
            <a:off x="5351019" y="5919146"/>
            <a:ext cx="245810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£5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9B412-7E4F-4305-81A3-4EF6BB46D1A2}"/>
              </a:ext>
            </a:extLst>
          </p:cNvPr>
          <p:cNvSpPr txBox="1"/>
          <p:nvPr/>
        </p:nvSpPr>
        <p:spPr>
          <a:xfrm>
            <a:off x="8540318" y="5766035"/>
            <a:ext cx="34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Altogether we have added £3 and 10p</a:t>
            </a:r>
          </a:p>
        </p:txBody>
      </p:sp>
    </p:spTree>
    <p:extLst>
      <p:ext uri="{BB962C8B-B14F-4D97-AF65-F5344CB8AC3E}">
        <p14:creationId xmlns:p14="http://schemas.microsoft.com/office/powerpoint/2010/main" val="5645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DAD4F-387C-4A1D-8757-41851ACBA28A}"/>
              </a:ext>
            </a:extLst>
          </p:cNvPr>
          <p:cNvSpPr txBox="1"/>
          <p:nvPr/>
        </p:nvSpPr>
        <p:spPr>
          <a:xfrm>
            <a:off x="1455821" y="167779"/>
            <a:ext cx="903041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There is another method we could use. Look at the example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16A3F-746E-4199-BC53-33F98FC6D48D}"/>
              </a:ext>
            </a:extLst>
          </p:cNvPr>
          <p:cNvSpPr txBox="1"/>
          <p:nvPr/>
        </p:nvSpPr>
        <p:spPr>
          <a:xfrm>
            <a:off x="1709351" y="931178"/>
            <a:ext cx="896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Ryan starts with £20. He spends £8 and 55p on a book. How much change does he have?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D6E5A-0E52-44D4-B7CC-D63A460C996D}"/>
              </a:ext>
            </a:extLst>
          </p:cNvPr>
          <p:cNvSpPr txBox="1"/>
          <p:nvPr/>
        </p:nvSpPr>
        <p:spPr>
          <a:xfrm>
            <a:off x="3181745" y="1595306"/>
            <a:ext cx="641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We can start with £8 and 55p and count up until we get to £20.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6793F-2892-4601-A903-6A4C229828E7}"/>
              </a:ext>
            </a:extLst>
          </p:cNvPr>
          <p:cNvSpPr txBox="1"/>
          <p:nvPr/>
        </p:nvSpPr>
        <p:spPr>
          <a:xfrm>
            <a:off x="5351021" y="2259434"/>
            <a:ext cx="223170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dirty="0"/>
              <a:t>£8 and 55p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ABA3F-5C49-4CC8-8D2D-620ECB2547FF}"/>
              </a:ext>
            </a:extLst>
          </p:cNvPr>
          <p:cNvSpPr txBox="1"/>
          <p:nvPr/>
        </p:nvSpPr>
        <p:spPr>
          <a:xfrm>
            <a:off x="8611340" y="3151573"/>
            <a:ext cx="336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how many pence to get to the next pound - £9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32EF04-AB47-454F-9E0A-31F43B27306D}"/>
              </a:ext>
            </a:extLst>
          </p:cNvPr>
          <p:cNvCxnSpPr/>
          <p:nvPr/>
        </p:nvCxnSpPr>
        <p:spPr>
          <a:xfrm>
            <a:off x="6436311" y="2911876"/>
            <a:ext cx="0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7612E2-B306-44B3-A6CC-4ADE925B7048}"/>
              </a:ext>
            </a:extLst>
          </p:cNvPr>
          <p:cNvSpPr txBox="1"/>
          <p:nvPr/>
        </p:nvSpPr>
        <p:spPr>
          <a:xfrm>
            <a:off x="6750856" y="3139005"/>
            <a:ext cx="77296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+45p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E593A-2204-469E-999B-E17692E28C05}"/>
              </a:ext>
            </a:extLst>
          </p:cNvPr>
          <p:cNvSpPr txBox="1"/>
          <p:nvPr/>
        </p:nvSpPr>
        <p:spPr>
          <a:xfrm>
            <a:off x="6134086" y="3929453"/>
            <a:ext cx="66556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3200" dirty="0"/>
              <a:t>£9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4D31A-33D4-4D1A-AF02-1A99533FDDDC}"/>
              </a:ext>
            </a:extLst>
          </p:cNvPr>
          <p:cNvSpPr txBox="1"/>
          <p:nvPr/>
        </p:nvSpPr>
        <p:spPr>
          <a:xfrm>
            <a:off x="8611340" y="4427310"/>
            <a:ext cx="336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how many pounds to get to £20.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0CC867-050C-44C5-924A-AB2C91B6BFA4}"/>
              </a:ext>
            </a:extLst>
          </p:cNvPr>
          <p:cNvCxnSpPr/>
          <p:nvPr/>
        </p:nvCxnSpPr>
        <p:spPr>
          <a:xfrm>
            <a:off x="6446669" y="4750476"/>
            <a:ext cx="0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4F894B-58B4-4E6F-A737-9F9E52581652}"/>
              </a:ext>
            </a:extLst>
          </p:cNvPr>
          <p:cNvSpPr txBox="1"/>
          <p:nvPr/>
        </p:nvSpPr>
        <p:spPr>
          <a:xfrm>
            <a:off x="6713891" y="5025376"/>
            <a:ext cx="8469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+ £11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F579F5-735D-404F-BB15-0902A3F1ECDC}"/>
              </a:ext>
            </a:extLst>
          </p:cNvPr>
          <p:cNvSpPr txBox="1"/>
          <p:nvPr/>
        </p:nvSpPr>
        <p:spPr>
          <a:xfrm>
            <a:off x="5351019" y="5919146"/>
            <a:ext cx="245810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£20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9B412-7E4F-4305-81A3-4EF6BB46D1A2}"/>
              </a:ext>
            </a:extLst>
          </p:cNvPr>
          <p:cNvSpPr txBox="1"/>
          <p:nvPr/>
        </p:nvSpPr>
        <p:spPr>
          <a:xfrm>
            <a:off x="8540318" y="5766035"/>
            <a:ext cx="34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Altogether we have added £</a:t>
            </a:r>
            <a:r>
              <a:rPr lang="en-GB"/>
              <a:t>11 and 45p.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58</TotalTime>
  <Words>555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Year 3  –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Laura Whitehouse</cp:lastModifiedBy>
  <cp:revision>7</cp:revision>
  <dcterms:created xsi:type="dcterms:W3CDTF">2020-04-15T12:43:21Z</dcterms:created>
  <dcterms:modified xsi:type="dcterms:W3CDTF">2020-04-23T10:10:28Z</dcterms:modified>
</cp:coreProperties>
</file>