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61" r:id="rId3"/>
    <p:sldId id="262" r:id="rId4"/>
    <p:sldId id="264" r:id="rId5"/>
    <p:sldId id="265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0936" autoAdjust="0"/>
  </p:normalViewPr>
  <p:slideViewPr>
    <p:cSldViewPr snapToGrid="0">
      <p:cViewPr varScale="1">
        <p:scale>
          <a:sx n="93" d="100"/>
          <a:sy n="93" d="100"/>
        </p:scale>
        <p:origin x="12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1185C6-CB23-486F-8991-7B0221B410D3}" type="datetimeFigureOut">
              <a:rPr lang="en-GB" smtClean="0"/>
              <a:t>15/04/2020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67364A-E877-4C7A-AF3B-BF0C6C3088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9492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EE474F-2A39-40E0-8D7E-0AB0A113C11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4020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EE474F-2A39-40E0-8D7E-0AB0A113C11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6444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EE474F-2A39-40E0-8D7E-0AB0A113C11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1726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A5561-F38C-4A1C-80BF-7EB448B78C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A72DD6-1585-4DC1-9F72-243E920F6F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635CE8-F9C8-4DB3-9F87-325E26589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91EBF-AB87-48E1-A446-2BB9C21591E8}" type="datetimeFigureOut">
              <a:rPr lang="en-GB" smtClean="0"/>
              <a:t>15/04/2020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2D1EC0-9F41-4340-ADE7-C56F91205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68D269-FD80-4A64-8725-52C46EBE1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1B4F-4972-4CB1-BCE3-970C411E84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8441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E0D3B-B7BA-4813-BE78-C2990709C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11B80B-16C7-45F6-9EDF-2437CC68FC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88E013-5BD8-4398-8AF5-0CB0640C0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91EBF-AB87-48E1-A446-2BB9C21591E8}" type="datetimeFigureOut">
              <a:rPr lang="en-GB" smtClean="0"/>
              <a:t>15/04/2020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1E2742-C290-4C2B-9E2C-C66C0E4FC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19B6F-D5AA-4688-8D69-D3FF10846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1B4F-4972-4CB1-BCE3-970C411E84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7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64C992-3C54-4B6C-A5D6-E655373ACD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C642D3-8963-491E-AAF8-1EC10E1A84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75B19D-08FA-43D2-9755-D33B4F134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91EBF-AB87-48E1-A446-2BB9C21591E8}" type="datetimeFigureOut">
              <a:rPr lang="en-GB" smtClean="0"/>
              <a:t>15/04/2020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16AAB5-D168-43D7-952E-1B0189906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C61832-E35B-41A2-822E-46BFFF68D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1B4F-4972-4CB1-BCE3-970C411E84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9175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A9A59-5FBB-4352-BF78-3C6D36F07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D1288C-536F-4C91-AF92-35C5600373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050B41-6150-404B-B9E5-770B36CC6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91EBF-AB87-48E1-A446-2BB9C21591E8}" type="datetimeFigureOut">
              <a:rPr lang="en-GB" smtClean="0"/>
              <a:t>15/04/2020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D35741-0511-4038-B948-0490997BF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FF897B-262F-4F0E-8E84-A1D5A4CA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1B4F-4972-4CB1-BCE3-970C411E84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9100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3BDE8-C5EF-4CD8-A45C-0E09A35A6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4915D9-3A23-43EA-8499-755B97D86E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63DAAE-6318-4E5B-B669-1683E866A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91EBF-AB87-48E1-A446-2BB9C21591E8}" type="datetimeFigureOut">
              <a:rPr lang="en-GB" smtClean="0"/>
              <a:t>15/04/2020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1C6183-E61D-4D15-955E-3020B6F94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9A8AF6-64EA-48DC-960C-9601F1148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1B4F-4972-4CB1-BCE3-970C411E84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2936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2D9EE-7575-4AED-B66A-16D6DC28A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634BA0-73A9-43C0-9AEB-4F0E4D9F42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3766A-B64E-4C9C-984E-E351150EEF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02BB73-7CB2-4742-91FC-39C77210C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91EBF-AB87-48E1-A446-2BB9C21591E8}" type="datetimeFigureOut">
              <a:rPr lang="en-GB" smtClean="0"/>
              <a:t>15/04/2020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65B7E4-EA1D-429E-9A45-8B60B991C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E0946E-90A9-446F-8A39-54781F288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1B4F-4972-4CB1-BCE3-970C411E84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5561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A46FC-771A-48A5-96B2-DBF0BDE0A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F1AF4E-A39D-498D-BF3C-B95341F984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238F6C-C085-4AF4-AA3A-F2B344787D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311EBA-53C4-4F8B-92D2-32D5E09443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13C9C9-DF0D-4E39-840D-A50EB89A6A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0F3541-9176-4BE0-84B6-606427C1B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91EBF-AB87-48E1-A446-2BB9C21591E8}" type="datetimeFigureOut">
              <a:rPr lang="en-GB" smtClean="0"/>
              <a:t>15/04/2020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9A27C1-BCB7-4ED0-86C4-823721BBE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45492F-DCD9-4BBE-859A-E299E48F0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1B4F-4972-4CB1-BCE3-970C411E84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2684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24E92-F41E-4C4F-B029-A4B25B836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3034DB-405D-42C0-A802-C0FE9777D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91EBF-AB87-48E1-A446-2BB9C21591E8}" type="datetimeFigureOut">
              <a:rPr lang="en-GB" smtClean="0"/>
              <a:t>15/04/2020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F13FB1-6DA7-4240-A4D9-ED4FA454A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A7C13E-9116-485A-BC25-553987B6C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1B4F-4972-4CB1-BCE3-970C411E84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3084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1AFBE8-72A8-4D74-BDF2-CAB12E5A1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91EBF-AB87-48E1-A446-2BB9C21591E8}" type="datetimeFigureOut">
              <a:rPr lang="en-GB" smtClean="0"/>
              <a:t>15/04/2020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676945-AFED-4B22-BBB5-AF2B80668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5661F4-65BC-401A-A071-F403CEC8D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1B4F-4972-4CB1-BCE3-970C411E84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2596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CAF0D-B51F-41AC-8FD1-8E82883DB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2A0BCC-D40F-4D5B-956E-A8B6404A8C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AF4AFF-7532-4804-8F53-36A7B9F12D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F39F3F-76A0-4C08-845C-FA5834D6D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91EBF-AB87-48E1-A446-2BB9C21591E8}" type="datetimeFigureOut">
              <a:rPr lang="en-GB" smtClean="0"/>
              <a:t>15/04/2020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F30B3C-F8EA-421C-9F88-9DB889A9C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597717-9465-463F-9662-52A4FEF30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1B4F-4972-4CB1-BCE3-970C411E84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0345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40FF6-3448-4BC4-B19F-55D4FA069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422390-5695-438E-A422-8C60BA1CBB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DD347E-75B4-4256-8161-B9AA83CAF6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A13D80-A704-4F2B-9221-1583CD151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91EBF-AB87-48E1-A446-2BB9C21591E8}" type="datetimeFigureOut">
              <a:rPr lang="en-GB" smtClean="0"/>
              <a:t>15/04/2020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2EF454-4B49-43BE-B166-B586F844C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5D52C1-9734-4B7A-A8FE-18BEBF9F0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1B4F-4972-4CB1-BCE3-970C411E84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0331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A38C1F-98C2-43DB-AE32-407C1936F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8C5D68-2141-4353-BF54-80204126B8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47D858-8F2E-44A1-8C5A-1A0D55005E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391EBF-AB87-48E1-A446-2BB9C21591E8}" type="datetimeFigureOut">
              <a:rPr lang="en-GB" smtClean="0"/>
              <a:t>15/04/2020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FC11DB-E5B4-4A9E-8BD1-1152111165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E27147-BA9D-4E67-838A-6BDF3FB0CF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471B4F-4972-4CB1-BCE3-970C411E84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2105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BDB27E7-DBF9-445A-B4E4-93C9B92DF10D}"/>
              </a:ext>
            </a:extLst>
          </p:cNvPr>
          <p:cNvSpPr txBox="1"/>
          <p:nvPr/>
        </p:nvSpPr>
        <p:spPr>
          <a:xfrm>
            <a:off x="0" y="5211675"/>
            <a:ext cx="1219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You are going to write a paragraph using the picture above as a stimulus. However… you have got a challenge sheet to try and include! This </a:t>
            </a:r>
            <a:r>
              <a:rPr lang="en-GB" sz="2800" dirty="0" err="1"/>
              <a:t>powerpoint</a:t>
            </a:r>
            <a:r>
              <a:rPr lang="en-GB" sz="2800" dirty="0"/>
              <a:t> will remind you of all of the terminology.</a:t>
            </a:r>
          </a:p>
        </p:txBody>
      </p:sp>
      <p:pic>
        <p:nvPicPr>
          <p:cNvPr id="6" name="Picture 5" descr="https://www.literacyshed.com/uploads/1/2/5/7/12572836/1263807_orig.jpg">
            <a:extLst>
              <a:ext uri="{FF2B5EF4-FFF2-40B4-BE49-F238E27FC236}">
                <a16:creationId xmlns:a16="http://schemas.microsoft.com/office/drawing/2014/main" id="{5A1328D4-FDED-4747-A3DE-2951D7E4816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212" y="261330"/>
            <a:ext cx="4522924" cy="4730038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3026629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980D4-28B2-4128-87A4-254945281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19807"/>
          </a:xfrm>
        </p:spPr>
        <p:txBody>
          <a:bodyPr>
            <a:normAutofit/>
          </a:bodyPr>
          <a:lstStyle/>
          <a:p>
            <a:r>
              <a:rPr lang="en-GB" sz="4000" u="sng" dirty="0">
                <a:latin typeface="Arial Rounded MT Bold" panose="020F0704030504030204" pitchFamily="34" charset="0"/>
              </a:rPr>
              <a:t>Use well-chosen noun phrases to describe.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C9280A-AC05-4D9A-AC04-2ACBCEFDE0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4401"/>
          <a:stretch/>
        </p:blipFill>
        <p:spPr>
          <a:xfrm>
            <a:off x="6516412" y="1830949"/>
            <a:ext cx="5520559" cy="24809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FEB4601-FBCC-413D-A7D1-400580664AE0}"/>
              </a:ext>
            </a:extLst>
          </p:cNvPr>
          <p:cNvSpPr txBox="1"/>
          <p:nvPr/>
        </p:nvSpPr>
        <p:spPr>
          <a:xfrm>
            <a:off x="141890" y="1216098"/>
            <a:ext cx="59541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The </a:t>
            </a:r>
            <a:r>
              <a:rPr lang="en-GB" sz="4800" dirty="0">
                <a:solidFill>
                  <a:srgbClr val="FF0000"/>
                </a:solidFill>
              </a:rPr>
              <a:t>huge</a:t>
            </a:r>
            <a:r>
              <a:rPr lang="en-GB" sz="4800" dirty="0">
                <a:solidFill>
                  <a:srgbClr val="00B0F0"/>
                </a:solidFill>
              </a:rPr>
              <a:t>,</a:t>
            </a:r>
            <a:r>
              <a:rPr lang="en-GB" sz="4800" dirty="0"/>
              <a:t> </a:t>
            </a:r>
            <a:r>
              <a:rPr lang="en-GB" sz="4800" dirty="0">
                <a:solidFill>
                  <a:srgbClr val="FF0000"/>
                </a:solidFill>
              </a:rPr>
              <a:t>bright</a:t>
            </a:r>
            <a:r>
              <a:rPr lang="en-GB" sz="4800" dirty="0"/>
              <a:t> </a:t>
            </a:r>
            <a:r>
              <a:rPr lang="en-GB" sz="4800" dirty="0">
                <a:solidFill>
                  <a:schemeClr val="accent6"/>
                </a:solidFill>
              </a:rPr>
              <a:t>moon</a:t>
            </a:r>
            <a:r>
              <a:rPr lang="en-GB" sz="4800" dirty="0"/>
              <a:t> shone down from the sky.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24DEEF-9C02-4687-9F58-E1EDB7A0BE98}"/>
              </a:ext>
            </a:extLst>
          </p:cNvPr>
          <p:cNvSpPr txBox="1"/>
          <p:nvPr/>
        </p:nvSpPr>
        <p:spPr>
          <a:xfrm>
            <a:off x="2571594" y="4907512"/>
            <a:ext cx="7889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rgbClr val="FF0000"/>
                </a:solidFill>
              </a:rPr>
              <a:t>adjective</a:t>
            </a:r>
            <a:r>
              <a:rPr lang="en-GB" sz="4800" dirty="0">
                <a:solidFill>
                  <a:srgbClr val="00B0F0"/>
                </a:solidFill>
              </a:rPr>
              <a:t>,</a:t>
            </a:r>
            <a:r>
              <a:rPr lang="en-GB" sz="4800" dirty="0"/>
              <a:t> </a:t>
            </a:r>
            <a:r>
              <a:rPr lang="en-GB" sz="4800" dirty="0">
                <a:solidFill>
                  <a:srgbClr val="FF0000"/>
                </a:solidFill>
              </a:rPr>
              <a:t>adjective</a:t>
            </a:r>
            <a:r>
              <a:rPr lang="en-GB" sz="4800" dirty="0"/>
              <a:t> </a:t>
            </a:r>
            <a:r>
              <a:rPr lang="en-GB" sz="4800" dirty="0">
                <a:solidFill>
                  <a:schemeClr val="accent6"/>
                </a:solidFill>
              </a:rPr>
              <a:t>noun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2287577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980D4-28B2-4128-87A4-254945281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19807"/>
          </a:xfrm>
        </p:spPr>
        <p:txBody>
          <a:bodyPr>
            <a:normAutofit/>
          </a:bodyPr>
          <a:lstStyle/>
          <a:p>
            <a:r>
              <a:rPr lang="en-GB" sz="4000" u="sng" dirty="0">
                <a:latin typeface="Arial Rounded MT Bold" panose="020F0704030504030204" pitchFamily="34" charset="0"/>
              </a:rPr>
              <a:t>Can you think of a noun phrases to describe.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EB4601-FBCC-413D-A7D1-400580664AE0}"/>
              </a:ext>
            </a:extLst>
          </p:cNvPr>
          <p:cNvSpPr txBox="1"/>
          <p:nvPr/>
        </p:nvSpPr>
        <p:spPr>
          <a:xfrm>
            <a:off x="141890" y="1216098"/>
            <a:ext cx="595411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_____________________________________________________________________________________________________________________________________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7F3EDD-E60F-4FE2-9B9E-97171F2CE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8911" y="1697784"/>
            <a:ext cx="5792296" cy="3867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925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FEB4601-FBCC-413D-A7D1-400580664AE0}"/>
              </a:ext>
            </a:extLst>
          </p:cNvPr>
          <p:cNvSpPr txBox="1"/>
          <p:nvPr/>
        </p:nvSpPr>
        <p:spPr>
          <a:xfrm>
            <a:off x="141890" y="1216098"/>
            <a:ext cx="595411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_____________________________________________________________________________________________________________________________________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6B8823-B727-4679-B892-C54EC8EED7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870"/>
          <a:stretch/>
        </p:blipFill>
        <p:spPr>
          <a:xfrm>
            <a:off x="6393805" y="1801210"/>
            <a:ext cx="5656305" cy="325557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485A3466-0FAD-4B2E-96E7-62F9544A2DE0}"/>
              </a:ext>
            </a:extLst>
          </p:cNvPr>
          <p:cNvSpPr txBox="1">
            <a:spLocks/>
          </p:cNvSpPr>
          <p:nvPr/>
        </p:nvSpPr>
        <p:spPr>
          <a:xfrm>
            <a:off x="297805" y="206842"/>
            <a:ext cx="12192000" cy="8198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u="sng" dirty="0">
                <a:latin typeface="Arial Rounded MT Bold" panose="020F0704030504030204" pitchFamily="34" charset="0"/>
              </a:rPr>
              <a:t>Can you think of a noun phrases to describe.</a:t>
            </a:r>
          </a:p>
        </p:txBody>
      </p:sp>
    </p:spTree>
    <p:extLst>
      <p:ext uri="{BB962C8B-B14F-4D97-AF65-F5344CB8AC3E}">
        <p14:creationId xmlns:p14="http://schemas.microsoft.com/office/powerpoint/2010/main" val="1842841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BDB27E7-DBF9-445A-B4E4-93C9B92DF10D}"/>
              </a:ext>
            </a:extLst>
          </p:cNvPr>
          <p:cNvSpPr txBox="1"/>
          <p:nvPr/>
        </p:nvSpPr>
        <p:spPr>
          <a:xfrm>
            <a:off x="0" y="5211675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You are going to write a paragraph using the picture above as a stimulus. However… you have got a challenge sheet. See how many of these you can include.</a:t>
            </a:r>
          </a:p>
        </p:txBody>
      </p:sp>
      <p:pic>
        <p:nvPicPr>
          <p:cNvPr id="6" name="Picture 5" descr="https://www.literacyshed.com/uploads/1/2/5/7/12572836/1263807_orig.jpg">
            <a:extLst>
              <a:ext uri="{FF2B5EF4-FFF2-40B4-BE49-F238E27FC236}">
                <a16:creationId xmlns:a16="http://schemas.microsoft.com/office/drawing/2014/main" id="{5A1328D4-FDED-4747-A3DE-2951D7E4816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866" y="261330"/>
            <a:ext cx="4522924" cy="4730038"/>
          </a:xfrm>
          <a:prstGeom prst="rect">
            <a:avLst/>
          </a:prstGeom>
          <a:noFill/>
          <a:extLst/>
        </p:spPr>
      </p:pic>
      <p:pic>
        <p:nvPicPr>
          <p:cNvPr id="4" name="Picture 3" descr="Picture">
            <a:extLst>
              <a:ext uri="{FF2B5EF4-FFF2-40B4-BE49-F238E27FC236}">
                <a16:creationId xmlns:a16="http://schemas.microsoft.com/office/drawing/2014/main" id="{C32B06A4-1335-42DF-B046-E45DB0DA47EE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754" b="52473"/>
          <a:stretch/>
        </p:blipFill>
        <p:spPr bwMode="auto">
          <a:xfrm>
            <a:off x="6176951" y="261330"/>
            <a:ext cx="4713655" cy="47584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267560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119</Words>
  <Application>Microsoft Office PowerPoint</Application>
  <PresentationFormat>Widescreen</PresentationFormat>
  <Paragraphs>12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Arial Rounded MT Bold</vt:lpstr>
      <vt:lpstr>Calibri</vt:lpstr>
      <vt:lpstr>Calibri Light</vt:lpstr>
      <vt:lpstr>Office Theme</vt:lpstr>
      <vt:lpstr>PowerPoint Presentation</vt:lpstr>
      <vt:lpstr>Use well-chosen noun phrases to describe.</vt:lpstr>
      <vt:lpstr>Can you think of a noun phrases to describe.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Hannah Joiner</dc:creator>
  <cp:lastModifiedBy>Hannah Joiner</cp:lastModifiedBy>
  <cp:revision>3</cp:revision>
  <dcterms:created xsi:type="dcterms:W3CDTF">2020-04-14T13:07:15Z</dcterms:created>
  <dcterms:modified xsi:type="dcterms:W3CDTF">2020-04-15T12:33:58Z</dcterms:modified>
</cp:coreProperties>
</file>