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0" r:id="rId6"/>
    <p:sldId id="267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E627-CC06-49A4-AC76-90EAC3FF2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44934-DEF0-4928-9C6B-75252A40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8295-EBCA-4D51-B5E2-684E4C82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EE3CA-39A2-4441-9623-01AC35BE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51E1A-AC11-43AC-892E-E1CF6806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6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C4DB-1ED4-42E8-B609-4D73FE21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68197-DA4F-4312-9F51-843B3B72B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3E35D-836A-4CF5-8978-B00EAF71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7FA41-4FBE-41D0-9F32-03F15756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14ADB-7C04-4C50-9CDE-9C916AC1A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FA35B-5FB6-4E52-A143-9DD9E51EB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BCF3F-4016-4AC3-B714-BABA733A0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2A88-E7EF-42B9-8ECC-3227BE1B7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83ABD-B546-4F72-B811-542EBF09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3AD1-3EAB-483F-A932-AF74FC80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23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C8144-89D2-4840-88A1-79B054427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0F1C-A8DF-46A0-8BC2-9D769882E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7881D-44AA-4111-B9C4-9CDEB4AE0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C2533-EB3E-45C5-BF14-99B2CA0E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7406-24E6-4028-953B-3249BCB8B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915E-DAD5-45AA-93EA-6CB4F40E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B5D2B-3122-48F8-9780-FF8B6C7FE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3FB91-EF1F-4F46-96BF-B82A34FB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DAAF-B9AE-4996-BBEC-523F6A7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DE5F1-F376-49E9-A172-19E2390C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1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FF0C-5756-407E-B085-840CD3F9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12107-4452-4DEB-9EAA-B8C2E7999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29481-6B6E-4A36-8BA2-DA3A88981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7642-B39E-4034-8C0D-DBB7178F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AC5C4-4905-4E3A-9909-28309CD1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C9DCE-5374-436A-80A3-A61AFCD2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7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9DA46-0D75-4A65-ADAB-2DC677603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228BF-8985-49C9-A5D7-9C620DAA8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92C61-CAE0-4E67-9754-DF3510E75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88B67-98BC-4AE9-BB20-A13D1ACE6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274FE1-E696-4B95-AA70-B33CE6E3D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A5C5A-AA42-428F-A66B-A3DF31850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38D43-CB23-4C74-A490-A06559FA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367A5-288D-452D-B680-78D6808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7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F7351-AAA5-4C03-8C76-229E0A7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4655B-4E7A-4EA1-8260-BA2BA387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9CDEF-6CA0-419C-B45B-9017B9D5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51629F-929D-4CC0-81A9-2F1D13719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64EF3-279C-4BED-AE0C-76B4B4D4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66E28-A8D4-4A2E-857F-563A589D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39120-D95E-4D9E-9E39-344207C2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0E9B-5AE9-469F-BF57-26BF0982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700CA-ABF1-497B-B918-CA69917F1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B56C4-3876-4229-925D-4B34A0E9E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80DA0-3CF2-4331-B0AC-01CDF641E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2A910-2029-45B3-9A8A-89F62C3B8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6292-0C1E-49C4-ABFC-E0E850A4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5780-CB2B-4A11-B196-AB18108C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D385A-D718-4DA2-8330-E886F9AD9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AE39FA-7C80-443B-884D-01A27565E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48FDA-F2E4-4436-B9A4-2ABABB7B5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6CBD52-28D9-44B1-ABF3-25FD255C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EF51-8F80-4B96-A121-83359B3D1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3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0C062E-882E-41D1-ACC1-F88C350C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A28A2-DC44-428C-8987-D13ADEFD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5F2C6-07DB-452C-8FD2-96C6D9C8D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F579-2DFE-4535-8424-55F7CC066E59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A215-13A0-4E28-8F09-B48F04D97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9D8B2-73D4-4BE8-BD6D-01E6F75E2B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729E-79F6-4DDC-901B-8024F5D69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1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6 Lesson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7ACF8-D2AA-4DC9-8186-89DB14A216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r>
              <a:rPr lang="en-GB" dirty="0"/>
              <a:t> (Final Session)</a:t>
            </a:r>
          </a:p>
        </p:txBody>
      </p:sp>
    </p:spTree>
    <p:extLst>
      <p:ext uri="{BB962C8B-B14F-4D97-AF65-F5344CB8AC3E}">
        <p14:creationId xmlns:p14="http://schemas.microsoft.com/office/powerpoint/2010/main" val="424304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8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8 =					9 x 8 =</a:t>
            </a:r>
          </a:p>
          <a:p>
            <a:pPr marL="0" indent="0">
              <a:buNone/>
            </a:pPr>
            <a:r>
              <a:rPr lang="en-GB" dirty="0"/>
              <a:t>2 x 8 =					10 x 8 =</a:t>
            </a:r>
          </a:p>
          <a:p>
            <a:pPr marL="0" indent="0">
              <a:buNone/>
            </a:pPr>
            <a:r>
              <a:rPr lang="en-GB" dirty="0"/>
              <a:t>3 x  8 =					11 x 8 =</a:t>
            </a:r>
          </a:p>
          <a:p>
            <a:pPr marL="0" indent="0">
              <a:buNone/>
            </a:pPr>
            <a:r>
              <a:rPr lang="en-GB" dirty="0"/>
              <a:t>4 x 8 =					12 x 8 =</a:t>
            </a:r>
          </a:p>
          <a:p>
            <a:pPr marL="0" indent="0">
              <a:buNone/>
            </a:pPr>
            <a:r>
              <a:rPr lang="en-GB" dirty="0"/>
              <a:t>5 x 8 =</a:t>
            </a:r>
          </a:p>
          <a:p>
            <a:pPr marL="0" indent="0">
              <a:buNone/>
            </a:pPr>
            <a:r>
              <a:rPr lang="en-GB" dirty="0"/>
              <a:t>6 x 8 =</a:t>
            </a:r>
          </a:p>
          <a:p>
            <a:pPr marL="0" indent="0">
              <a:buNone/>
            </a:pPr>
            <a:r>
              <a:rPr lang="en-GB" dirty="0"/>
              <a:t>7 x 8 =</a:t>
            </a:r>
          </a:p>
          <a:p>
            <a:pPr marL="0" indent="0">
              <a:buNone/>
            </a:pPr>
            <a:r>
              <a:rPr lang="en-GB" dirty="0"/>
              <a:t>8 x 8 =</a:t>
            </a:r>
          </a:p>
        </p:txBody>
      </p:sp>
    </p:spTree>
    <p:extLst>
      <p:ext uri="{BB962C8B-B14F-4D97-AF65-F5344CB8AC3E}">
        <p14:creationId xmlns:p14="http://schemas.microsoft.com/office/powerpoint/2010/main" val="3734227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FCC0-2ECA-4804-8969-6AB5BFF81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Practise 8 x multiplication as a warm up…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F406C-79B5-46F1-A815-0C1A23DE6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 x 8 = 8					9 x 8 = 72</a:t>
            </a:r>
          </a:p>
          <a:p>
            <a:pPr marL="0" indent="0">
              <a:buNone/>
            </a:pPr>
            <a:r>
              <a:rPr lang="en-GB" dirty="0"/>
              <a:t>2 x 8 = 16					10 x 8 = 80</a:t>
            </a:r>
          </a:p>
          <a:p>
            <a:pPr marL="0" indent="0">
              <a:buNone/>
            </a:pPr>
            <a:r>
              <a:rPr lang="en-GB" dirty="0"/>
              <a:t>3 x  8 = 24					11 x 8 = 88</a:t>
            </a:r>
          </a:p>
          <a:p>
            <a:pPr marL="0" indent="0">
              <a:buNone/>
            </a:pPr>
            <a:r>
              <a:rPr lang="en-GB" dirty="0"/>
              <a:t>4 x 8 = 32					12 x 8 = 96</a:t>
            </a:r>
          </a:p>
          <a:p>
            <a:pPr marL="0" indent="0">
              <a:buNone/>
            </a:pPr>
            <a:r>
              <a:rPr lang="en-GB" dirty="0"/>
              <a:t>5 x 8 = 40</a:t>
            </a:r>
          </a:p>
          <a:p>
            <a:pPr marL="0" indent="0">
              <a:buNone/>
            </a:pPr>
            <a:r>
              <a:rPr lang="en-GB" dirty="0"/>
              <a:t>6 x 8 = 48</a:t>
            </a:r>
          </a:p>
          <a:p>
            <a:pPr marL="0" indent="0">
              <a:buNone/>
            </a:pPr>
            <a:r>
              <a:rPr lang="en-GB" dirty="0"/>
              <a:t>7 x 8 = 56</a:t>
            </a:r>
          </a:p>
          <a:p>
            <a:pPr marL="0" indent="0">
              <a:buNone/>
            </a:pPr>
            <a:r>
              <a:rPr lang="en-GB" dirty="0"/>
              <a:t>8 x 8 = 64</a:t>
            </a:r>
          </a:p>
        </p:txBody>
      </p:sp>
    </p:spTree>
    <p:extLst>
      <p:ext uri="{BB962C8B-B14F-4D97-AF65-F5344CB8AC3E}">
        <p14:creationId xmlns:p14="http://schemas.microsoft.com/office/powerpoint/2010/main" val="305080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8EF5-3075-4CA9-87DC-D12C2BB7D3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Barcharts</a:t>
            </a:r>
            <a:r>
              <a:rPr lang="en-GB" dirty="0"/>
              <a:t> – Final Session</a:t>
            </a:r>
          </a:p>
        </p:txBody>
      </p:sp>
    </p:spTree>
    <p:extLst>
      <p:ext uri="{BB962C8B-B14F-4D97-AF65-F5344CB8AC3E}">
        <p14:creationId xmlns:p14="http://schemas.microsoft.com/office/powerpoint/2010/main" val="191017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2F862-3A43-4328-9A75-62AAE417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84" y="143567"/>
            <a:ext cx="7198138" cy="1325563"/>
          </a:xfrm>
        </p:spPr>
        <p:txBody>
          <a:bodyPr/>
          <a:lstStyle/>
          <a:p>
            <a:r>
              <a:rPr lang="en-GB" dirty="0"/>
              <a:t>Look at the information below: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D98473-5599-423F-92D7-3139A42433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569250"/>
              </p:ext>
            </p:extLst>
          </p:nvPr>
        </p:nvGraphicFramePr>
        <p:xfrm>
          <a:off x="256210" y="1594309"/>
          <a:ext cx="4567582" cy="3232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999">
                  <a:extLst>
                    <a:ext uri="{9D8B030D-6E8A-4147-A177-3AD203B41FA5}">
                      <a16:colId xmlns:a16="http://schemas.microsoft.com/office/drawing/2014/main" val="850444325"/>
                    </a:ext>
                  </a:extLst>
                </a:gridCol>
                <a:gridCol w="3551583">
                  <a:extLst>
                    <a:ext uri="{9D8B030D-6E8A-4147-A177-3AD203B41FA5}">
                      <a16:colId xmlns:a16="http://schemas.microsoft.com/office/drawing/2014/main" val="836785116"/>
                    </a:ext>
                  </a:extLst>
                </a:gridCol>
              </a:tblGrid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Garage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tyres needed at each garage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377791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031668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402573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023863"/>
                  </a:ext>
                </a:extLst>
              </a:tr>
              <a:tr h="646473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794233"/>
                  </a:ext>
                </a:extLst>
              </a:tr>
            </a:tbl>
          </a:graphicData>
        </a:graphic>
      </p:graphicFrame>
      <p:sp>
        <p:nvSpPr>
          <p:cNvPr id="32" name="Title 1">
            <a:extLst>
              <a:ext uri="{FF2B5EF4-FFF2-40B4-BE49-F238E27FC236}">
                <a16:creationId xmlns:a16="http://schemas.microsoft.com/office/drawing/2014/main" id="{0A4160B5-42EB-44BB-AAE2-7C466665B935}"/>
              </a:ext>
            </a:extLst>
          </p:cNvPr>
          <p:cNvSpPr txBox="1">
            <a:spLocks/>
          </p:cNvSpPr>
          <p:nvPr/>
        </p:nvSpPr>
        <p:spPr>
          <a:xfrm>
            <a:off x="129209" y="5263691"/>
            <a:ext cx="4694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Key     = 4 Tyres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3D0CB3-E2A2-4B82-8909-1DF7E9A0A0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63" y="5626643"/>
            <a:ext cx="528526" cy="57789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9699E72-74D7-4314-8B15-FB6DD47B8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84" y="2280469"/>
            <a:ext cx="434009" cy="47454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B16EAAE-E3ED-4D21-9B58-6A008CA19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753" y="2280469"/>
            <a:ext cx="434009" cy="47454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79C81D2-FFA7-4D67-AD43-E50ABE6D7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2280469"/>
            <a:ext cx="434009" cy="47454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F6B5541-74B8-4D9B-9A64-12CE05112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247" y="2280469"/>
            <a:ext cx="434009" cy="47454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922E2BE-9FDF-4FA6-93BE-559DF513E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90" y="2954452"/>
            <a:ext cx="434009" cy="47454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CAA6DFD-2027-49C2-83CD-5EB22371D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59" y="2954452"/>
            <a:ext cx="434009" cy="47454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6F8E7D4-55CC-4273-99F8-E27D252EA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06" y="2954452"/>
            <a:ext cx="434009" cy="47454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2878B66-ADFA-4B50-BE67-9219242DD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53" y="2954452"/>
            <a:ext cx="434009" cy="4745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853686B-4B2E-46B4-91F2-F859EE916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648" y="2954452"/>
            <a:ext cx="434009" cy="47454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0624E53-A829-4C05-A0EF-3456183F9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90" y="3613996"/>
            <a:ext cx="434009" cy="47454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A4B275C-94EB-42DC-8463-D5D4CE83A1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59" y="3613996"/>
            <a:ext cx="434009" cy="47454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E3E39BC-B61B-4F59-8282-DC828C58DD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06" y="3613996"/>
            <a:ext cx="434009" cy="47454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F20FBD1-3E37-49CB-92D4-B25882FEB7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538" y="4288287"/>
            <a:ext cx="434009" cy="47454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AD1DBB4-AC62-4EA9-A4C4-F61F65C4D2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007" y="4288287"/>
            <a:ext cx="434009" cy="47454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7666157-260F-4B9F-BF53-43459F8AE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754" y="4288287"/>
            <a:ext cx="434009" cy="47454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1BFDF5E-99BA-4FD5-BA83-495E9A4F1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1" y="4288287"/>
            <a:ext cx="434009" cy="47454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57EC18E-E2DF-4354-BF48-25839137C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896" y="4288287"/>
            <a:ext cx="434009" cy="47454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DD48AA1E-40D0-4F6A-B13A-504F0D19D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148" y="4288287"/>
            <a:ext cx="434009" cy="4745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2BEDCD-B19E-4BFC-98CD-8712E00B8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040" y="1539480"/>
            <a:ext cx="7026960" cy="396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DFDC-D4BF-479B-9A1F-233FEEE4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/>
              <a:t>A Bar chart to show the amount of tyres needed at each garage.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029068-E060-4FE9-B0FA-1ED7AEDC4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418" y="1619784"/>
            <a:ext cx="9825584" cy="458611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CE4290E-8C0E-4EE8-9B37-B0B34DF406E3}"/>
              </a:ext>
            </a:extLst>
          </p:cNvPr>
          <p:cNvSpPr txBox="1">
            <a:spLocks/>
          </p:cNvSpPr>
          <p:nvPr/>
        </p:nvSpPr>
        <p:spPr>
          <a:xfrm>
            <a:off x="5587145" y="6366635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Garages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38FE35-F718-406A-8CD7-0F0ED43EC2A2}"/>
              </a:ext>
            </a:extLst>
          </p:cNvPr>
          <p:cNvSpPr txBox="1">
            <a:spLocks/>
          </p:cNvSpPr>
          <p:nvPr/>
        </p:nvSpPr>
        <p:spPr>
          <a:xfrm rot="16200000">
            <a:off x="-976491" y="3119555"/>
            <a:ext cx="292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Number of Tyres needed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70E461-942E-432D-8E82-2A0215574E00}"/>
              </a:ext>
            </a:extLst>
          </p:cNvPr>
          <p:cNvSpPr txBox="1">
            <a:spLocks/>
          </p:cNvSpPr>
          <p:nvPr/>
        </p:nvSpPr>
        <p:spPr>
          <a:xfrm>
            <a:off x="1273130" y="4996596"/>
            <a:ext cx="415786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24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DF0BE8B-7D5B-4C99-BCC5-722EEC9A1426}"/>
              </a:ext>
            </a:extLst>
          </p:cNvPr>
          <p:cNvSpPr txBox="1">
            <a:spLocks/>
          </p:cNvSpPr>
          <p:nvPr/>
        </p:nvSpPr>
        <p:spPr>
          <a:xfrm>
            <a:off x="1196044" y="3974710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12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B85B34-B492-41AA-8DB7-62B92E3DF132}"/>
              </a:ext>
            </a:extLst>
          </p:cNvPr>
          <p:cNvSpPr txBox="1">
            <a:spLocks/>
          </p:cNvSpPr>
          <p:nvPr/>
        </p:nvSpPr>
        <p:spPr>
          <a:xfrm>
            <a:off x="1196044" y="3016251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20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697C64-BB89-469F-B8C1-0368D06E1E63}"/>
              </a:ext>
            </a:extLst>
          </p:cNvPr>
          <p:cNvSpPr txBox="1">
            <a:spLocks/>
          </p:cNvSpPr>
          <p:nvPr/>
        </p:nvSpPr>
        <p:spPr>
          <a:xfrm>
            <a:off x="1180896" y="4485653"/>
            <a:ext cx="547545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8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44DFBB6-AEB7-45F4-8655-4430ADF3CEA3}"/>
              </a:ext>
            </a:extLst>
          </p:cNvPr>
          <p:cNvSpPr txBox="1">
            <a:spLocks/>
          </p:cNvSpPr>
          <p:nvPr/>
        </p:nvSpPr>
        <p:spPr>
          <a:xfrm>
            <a:off x="1158484" y="3488122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16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BFE9D46-7310-4B16-A1DF-520F6EFE35B2}"/>
              </a:ext>
            </a:extLst>
          </p:cNvPr>
          <p:cNvSpPr txBox="1">
            <a:spLocks/>
          </p:cNvSpPr>
          <p:nvPr/>
        </p:nvSpPr>
        <p:spPr>
          <a:xfrm>
            <a:off x="1169689" y="2426490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24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439C80B7-4BE9-428E-9AA4-EDB57E6A6707}"/>
              </a:ext>
            </a:extLst>
          </p:cNvPr>
          <p:cNvSpPr txBox="1">
            <a:spLocks/>
          </p:cNvSpPr>
          <p:nvPr/>
        </p:nvSpPr>
        <p:spPr>
          <a:xfrm>
            <a:off x="2943974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Garage 1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5785380-2795-49BB-855A-38AF472B76F3}"/>
              </a:ext>
            </a:extLst>
          </p:cNvPr>
          <p:cNvSpPr txBox="1">
            <a:spLocks/>
          </p:cNvSpPr>
          <p:nvPr/>
        </p:nvSpPr>
        <p:spPr>
          <a:xfrm>
            <a:off x="5179943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Garage 2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DA86A83-C949-4645-AE13-74371C5BBB52}"/>
              </a:ext>
            </a:extLst>
          </p:cNvPr>
          <p:cNvSpPr txBox="1">
            <a:spLocks/>
          </p:cNvSpPr>
          <p:nvPr/>
        </p:nvSpPr>
        <p:spPr>
          <a:xfrm>
            <a:off x="7313241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Garage 3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AFC276-B282-4613-B0A5-095D866B7968}"/>
              </a:ext>
            </a:extLst>
          </p:cNvPr>
          <p:cNvSpPr txBox="1">
            <a:spLocks/>
          </p:cNvSpPr>
          <p:nvPr/>
        </p:nvSpPr>
        <p:spPr>
          <a:xfrm>
            <a:off x="9624525" y="5813924"/>
            <a:ext cx="1832113" cy="391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/>
              <a:t>Garage 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24850C-650B-4348-A869-3EA9C85A58CE}"/>
              </a:ext>
            </a:extLst>
          </p:cNvPr>
          <p:cNvSpPr/>
          <p:nvPr/>
        </p:nvSpPr>
        <p:spPr>
          <a:xfrm>
            <a:off x="3203410" y="3723861"/>
            <a:ext cx="1116799" cy="1961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C7EE6-8374-41F4-BDA9-5DF37B273FFF}"/>
              </a:ext>
            </a:extLst>
          </p:cNvPr>
          <p:cNvSpPr/>
          <p:nvPr/>
        </p:nvSpPr>
        <p:spPr>
          <a:xfrm>
            <a:off x="5429774" y="3193775"/>
            <a:ext cx="1116799" cy="2491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B67472-8389-474C-9D8E-939C0B106E97}"/>
              </a:ext>
            </a:extLst>
          </p:cNvPr>
          <p:cNvSpPr/>
          <p:nvPr/>
        </p:nvSpPr>
        <p:spPr>
          <a:xfrm>
            <a:off x="7656138" y="4200939"/>
            <a:ext cx="1116799" cy="1501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7D58DB-2469-46DA-B57B-8F5BDB592AAD}"/>
              </a:ext>
            </a:extLst>
          </p:cNvPr>
          <p:cNvSpPr/>
          <p:nvPr/>
        </p:nvSpPr>
        <p:spPr>
          <a:xfrm>
            <a:off x="9836024" y="2716696"/>
            <a:ext cx="1116799" cy="2986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BAF7690-378A-43EA-A1B7-017E17A1864D}"/>
              </a:ext>
            </a:extLst>
          </p:cNvPr>
          <p:cNvSpPr txBox="1">
            <a:spLocks/>
          </p:cNvSpPr>
          <p:nvPr/>
        </p:nvSpPr>
        <p:spPr>
          <a:xfrm>
            <a:off x="107371" y="1108841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Title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64ECB5C-6221-4290-A877-B975A31A4D52}"/>
              </a:ext>
            </a:extLst>
          </p:cNvPr>
          <p:cNvSpPr txBox="1">
            <a:spLocks/>
          </p:cNvSpPr>
          <p:nvPr/>
        </p:nvSpPr>
        <p:spPr>
          <a:xfrm>
            <a:off x="7313240" y="6366634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What is being tested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9667C621-BAEA-474E-911F-33E1BD3D422F}"/>
              </a:ext>
            </a:extLst>
          </p:cNvPr>
          <p:cNvSpPr txBox="1">
            <a:spLocks/>
          </p:cNvSpPr>
          <p:nvPr/>
        </p:nvSpPr>
        <p:spPr>
          <a:xfrm>
            <a:off x="374376" y="5659253"/>
            <a:ext cx="1832113" cy="491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dirty="0">
                <a:solidFill>
                  <a:srgbClr val="FF0000"/>
                </a:solidFill>
              </a:rPr>
              <a:t>Amount of…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77B7E844-299B-42EC-B596-3BD5A1B1B309}"/>
              </a:ext>
            </a:extLst>
          </p:cNvPr>
          <p:cNvSpPr txBox="1">
            <a:spLocks/>
          </p:cNvSpPr>
          <p:nvPr/>
        </p:nvSpPr>
        <p:spPr>
          <a:xfrm>
            <a:off x="1188502" y="4902703"/>
            <a:ext cx="547545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4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DA282F0F-04C3-4A43-80D1-70EF315E8831}"/>
              </a:ext>
            </a:extLst>
          </p:cNvPr>
          <p:cNvSpPr txBox="1">
            <a:spLocks/>
          </p:cNvSpPr>
          <p:nvPr/>
        </p:nvSpPr>
        <p:spPr>
          <a:xfrm>
            <a:off x="1166090" y="1930009"/>
            <a:ext cx="569957" cy="588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31555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2056-0757-44C0-B221-DB30C05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CDB4-BA9C-411A-BE5F-B2E9E05C3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Which garage needed the least amount of tyres?</a:t>
            </a:r>
          </a:p>
          <a:p>
            <a:pPr marL="514350" indent="-514350">
              <a:buAutoNum type="arabicPeriod"/>
            </a:pPr>
            <a:r>
              <a:rPr lang="en-GB" dirty="0"/>
              <a:t>How many more tyres did Garage 4 need to Garage 2?</a:t>
            </a:r>
          </a:p>
          <a:p>
            <a:pPr marL="514350" indent="-514350">
              <a:buAutoNum type="arabicPeriod"/>
            </a:pPr>
            <a:r>
              <a:rPr lang="en-GB" dirty="0"/>
              <a:t>Did any of the garages needed the same amount of tyres?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Why has the bar chart counted up in 4s each time?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92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72056-0757-44C0-B221-DB30C05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5CDB4-BA9C-411A-BE5F-B2E9E05C3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Which garage needed the least amount of tyres?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Garage 3 </a:t>
            </a:r>
          </a:p>
          <a:p>
            <a:pPr marL="514350" indent="-514350">
              <a:buAutoNum type="arabicPeriod"/>
            </a:pPr>
            <a:r>
              <a:rPr lang="en-GB" dirty="0"/>
              <a:t>How many more tyres did Garage 4 need to Garage 2?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4 more tyres</a:t>
            </a:r>
          </a:p>
          <a:p>
            <a:pPr marL="514350" indent="-514350">
              <a:buAutoNum type="arabicPeriod"/>
            </a:pPr>
            <a:r>
              <a:rPr lang="en-GB" dirty="0"/>
              <a:t>Did any of the garages needed the same amount of tyres?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No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/>
              <a:t>Why has the bar chart counted up in 4s each time?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The bar chart has counted up in 4s because each tyre is worth 4.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98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Maths Week 6 Lesson 1</vt:lpstr>
      <vt:lpstr>Practise 8 x multiplication as a warm up…</vt:lpstr>
      <vt:lpstr>Practise 8 x multiplication as a warm up…</vt:lpstr>
      <vt:lpstr>Barcharts – Final Session</vt:lpstr>
      <vt:lpstr>Look at the information below:</vt:lpstr>
      <vt:lpstr>A Bar chart to show the amount of tyres needed at each garage.</vt:lpstr>
      <vt:lpstr>Questions: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5 Lesson 1</dc:title>
  <dc:creator>Hannah Joiner</dc:creator>
  <cp:lastModifiedBy>Hannah Joiner</cp:lastModifiedBy>
  <cp:revision>13</cp:revision>
  <dcterms:created xsi:type="dcterms:W3CDTF">2020-05-13T09:03:08Z</dcterms:created>
  <dcterms:modified xsi:type="dcterms:W3CDTF">2020-05-28T08:08:53Z</dcterms:modified>
</cp:coreProperties>
</file>