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9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79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5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9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6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8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11 Maths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2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2D shapes do we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Square</a:t>
            </a:r>
          </a:p>
          <a:p>
            <a:r>
              <a:rPr lang="en-GB" dirty="0"/>
              <a:t>Rectangle</a:t>
            </a:r>
          </a:p>
          <a:p>
            <a:r>
              <a:rPr lang="en-GB" dirty="0"/>
              <a:t>Circle</a:t>
            </a:r>
          </a:p>
          <a:p>
            <a:r>
              <a:rPr lang="en-GB" dirty="0"/>
              <a:t>Triangle</a:t>
            </a:r>
          </a:p>
          <a:p>
            <a:r>
              <a:rPr lang="en-GB" dirty="0"/>
              <a:t>Pentagon</a:t>
            </a:r>
          </a:p>
          <a:p>
            <a:r>
              <a:rPr lang="en-GB" dirty="0"/>
              <a:t>Hexagon</a:t>
            </a:r>
          </a:p>
          <a:p>
            <a:r>
              <a:rPr lang="en-GB" dirty="0"/>
              <a:t>Octagon</a:t>
            </a:r>
          </a:p>
          <a:p>
            <a:r>
              <a:rPr lang="en-GB" dirty="0"/>
              <a:t>Rhombus</a:t>
            </a:r>
          </a:p>
          <a:p>
            <a:r>
              <a:rPr lang="en-GB" dirty="0"/>
              <a:t>Oval</a:t>
            </a:r>
          </a:p>
        </p:txBody>
      </p:sp>
    </p:spTree>
    <p:extLst>
      <p:ext uri="{BB962C8B-B14F-4D97-AF65-F5344CB8AC3E}">
        <p14:creationId xmlns:p14="http://schemas.microsoft.com/office/powerpoint/2010/main" val="7766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2D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2D shapes are flat</a:t>
            </a:r>
          </a:p>
          <a:p>
            <a:r>
              <a:rPr lang="en-GB" dirty="0"/>
              <a:t>They have sides, corners and edges</a:t>
            </a:r>
          </a:p>
          <a:p>
            <a:r>
              <a:rPr lang="en-GB" dirty="0"/>
              <a:t>This is a triangle</a:t>
            </a:r>
          </a:p>
          <a:p>
            <a:r>
              <a:rPr lang="en-GB" dirty="0"/>
              <a:t>It has three sides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012160" y="2996952"/>
            <a:ext cx="2088232" cy="244827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51920" y="3645024"/>
            <a:ext cx="2592288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79912" y="4091088"/>
            <a:ext cx="3024336" cy="135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04320" y="3897052"/>
            <a:ext cx="3736032" cy="8280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4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2D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2D shapes are flat</a:t>
            </a:r>
          </a:p>
          <a:p>
            <a:r>
              <a:rPr lang="en-GB" dirty="0"/>
              <a:t>They have sides, corners and edges</a:t>
            </a:r>
          </a:p>
          <a:p>
            <a:r>
              <a:rPr lang="en-GB" dirty="0"/>
              <a:t>This is a triangle</a:t>
            </a:r>
          </a:p>
          <a:p>
            <a:r>
              <a:rPr lang="en-GB" dirty="0"/>
              <a:t>It has three corners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012160" y="2996952"/>
            <a:ext cx="2088232" cy="244827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 flipV="1">
            <a:off x="4139952" y="2996952"/>
            <a:ext cx="2916324" cy="5884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2"/>
          </p:cNvCxnSpPr>
          <p:nvPr/>
        </p:nvCxnSpPr>
        <p:spPr>
          <a:xfrm>
            <a:off x="4000315" y="3976068"/>
            <a:ext cx="2011845" cy="14691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4"/>
          </p:cNvCxnSpPr>
          <p:nvPr/>
        </p:nvCxnSpPr>
        <p:spPr>
          <a:xfrm>
            <a:off x="4211960" y="3861048"/>
            <a:ext cx="3888432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804248" y="2780928"/>
            <a:ext cx="504056" cy="510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848364" y="5085184"/>
            <a:ext cx="504056" cy="510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672124" y="5144611"/>
            <a:ext cx="504056" cy="510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about this shape?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this called?</a:t>
            </a:r>
          </a:p>
          <a:p>
            <a:r>
              <a:rPr lang="en-GB" dirty="0"/>
              <a:t>How many sides?</a:t>
            </a:r>
          </a:p>
          <a:p>
            <a:r>
              <a:rPr lang="en-GB" dirty="0"/>
              <a:t>How many corners?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4048" y="1988840"/>
            <a:ext cx="33843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8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about this shape?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this called?</a:t>
            </a:r>
          </a:p>
          <a:p>
            <a:r>
              <a:rPr lang="en-GB" dirty="0"/>
              <a:t>How many sides?</a:t>
            </a:r>
          </a:p>
          <a:p>
            <a:r>
              <a:rPr lang="en-GB" dirty="0"/>
              <a:t>How many corners?</a:t>
            </a:r>
          </a:p>
        </p:txBody>
      </p:sp>
      <p:sp>
        <p:nvSpPr>
          <p:cNvPr id="5" name="Oval 4"/>
          <p:cNvSpPr/>
          <p:nvPr/>
        </p:nvSpPr>
        <p:spPr>
          <a:xfrm>
            <a:off x="5508104" y="1556792"/>
            <a:ext cx="266429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0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Week 11 Maths 2</vt:lpstr>
      <vt:lpstr>Which 2D shapes do we know?</vt:lpstr>
      <vt:lpstr>What does 2D mean?</vt:lpstr>
      <vt:lpstr>What does 2D mean?</vt:lpstr>
      <vt:lpstr>How about this shape?</vt:lpstr>
      <vt:lpstr>How about this shape?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I am learning to identify feature of 2D shapes</dc:title>
  <dc:creator>Hannah joiner</dc:creator>
  <cp:lastModifiedBy>Hannah Joiner</cp:lastModifiedBy>
  <cp:revision>2</cp:revision>
  <dcterms:created xsi:type="dcterms:W3CDTF">2019-06-12T06:24:04Z</dcterms:created>
  <dcterms:modified xsi:type="dcterms:W3CDTF">2020-06-30T09:18:57Z</dcterms:modified>
</cp:coreProperties>
</file>