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77" r:id="rId3"/>
    <p:sldId id="287" r:id="rId4"/>
    <p:sldId id="257" r:id="rId5"/>
    <p:sldId id="265" r:id="rId6"/>
    <p:sldId id="266" r:id="rId7"/>
    <p:sldId id="268" r:id="rId8"/>
    <p:sldId id="267" r:id="rId9"/>
    <p:sldId id="262" r:id="rId10"/>
    <p:sldId id="264" r:id="rId11"/>
    <p:sldId id="269" r:id="rId12"/>
    <p:sldId id="288" r:id="rId13"/>
    <p:sldId id="289" r:id="rId14"/>
    <p:sldId id="290" r:id="rId15"/>
    <p:sldId id="29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Kristen ITC" panose="03050502040202030202" pitchFamily="66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085FE-08AD-4F6F-9BDE-DCE40717714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7B9ED-0FFE-4EFB-8E9A-59AA285F1F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2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2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1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794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93900"/>
            <a:ext cx="874715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2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905000" y="0"/>
            <a:ext cx="1028700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01915" y="6457950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905000" y="5907024"/>
            <a:ext cx="1028700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9311157" y="6151499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96087" y="3552028"/>
            <a:ext cx="6500064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96087" y="6030052"/>
            <a:ext cx="6500064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704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552" y="1"/>
            <a:ext cx="2825448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689352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5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5380002" y="2"/>
            <a:ext cx="6811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1" y="0"/>
            <a:ext cx="5380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5380002" y="3911600"/>
            <a:ext cx="6811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909571"/>
            <a:ext cx="7115892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810277"/>
            <a:ext cx="7115892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90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" y="0"/>
            <a:ext cx="103144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99145"/>
            <a:ext cx="109220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2003445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99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5" y="0"/>
            <a:ext cx="9217153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15" y="4105656"/>
            <a:ext cx="9227371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896167"/>
            <a:ext cx="109220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3700467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09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35" y="0"/>
            <a:ext cx="9225531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565310"/>
            <a:ext cx="109220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5369610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68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15" y="4105656"/>
            <a:ext cx="9227371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391579"/>
            <a:ext cx="109220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3195879"/>
            <a:ext cx="109220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1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01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1" y="1600200"/>
            <a:ext cx="78867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243357"/>
            <a:ext cx="52832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765089"/>
            <a:ext cx="52832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68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886" y="2873215"/>
            <a:ext cx="5698231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886" y="4676615"/>
            <a:ext cx="5698231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792152" y="672860"/>
            <a:ext cx="4856093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815982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93900"/>
            <a:ext cx="874715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67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993900"/>
            <a:ext cx="874715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0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552" y="1"/>
            <a:ext cx="2825448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689352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3899"/>
            <a:ext cx="51816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3899"/>
            <a:ext cx="51816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46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88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590551" y="5098622"/>
            <a:ext cx="11010900" cy="88639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590551" y="5985020"/>
            <a:ext cx="11010900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049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76" y="3334832"/>
            <a:ext cx="7068424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1849" y="2555276"/>
            <a:ext cx="7717064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404257" y="5737790"/>
            <a:ext cx="6572251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26631" y="4584688"/>
            <a:ext cx="4127500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532284" y="2318240"/>
            <a:ext cx="9127435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1168401" y="2011914"/>
            <a:ext cx="2211388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8970963" y="4260584"/>
            <a:ext cx="205263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35056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3279648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85" y="365127"/>
            <a:ext cx="4034971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5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97543"/>
            <a:ext cx="452628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02680" y="0"/>
            <a:ext cx="598932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1629229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46514" y="6414408"/>
            <a:ext cx="4156167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508001" y="1846814"/>
            <a:ext cx="2211388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3535363" y="4211539"/>
            <a:ext cx="205263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2370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08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874715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5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42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874715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5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79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13253" y="2139696"/>
            <a:ext cx="3278747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38200" y="5131574"/>
            <a:ext cx="8204115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77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552" y="1"/>
            <a:ext cx="2825448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689352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801780" y="-906971"/>
            <a:ext cx="1625203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12192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56028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4408"/>
            <a:ext cx="411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99" y="641440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04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115" y="3379974"/>
            <a:ext cx="6676571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6115" y="6102083"/>
            <a:ext cx="6676571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59544" y="156756"/>
            <a:ext cx="3425371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502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496C3-FA69-4616-B21A-B8596B9DAAF8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1F4DC-39B5-4E61-8A6F-F0CE470504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225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C7E50-67E5-4C5A-963D-B1FE3D171449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831A-9B20-4E8C-BEB5-627ED6F52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7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98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36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1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80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764E-60A7-40D1-853B-97347B18B20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01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7764E-60A7-40D1-853B-97347B18B20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7FDE0-9AF8-4E6F-85BA-31E70517B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43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1809165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39003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1065" y="3552028"/>
            <a:ext cx="8546935" cy="2387600"/>
          </a:xfrm>
        </p:spPr>
        <p:txBody>
          <a:bodyPr>
            <a:normAutofit/>
          </a:bodyPr>
          <a:lstStyle/>
          <a:p>
            <a:r>
              <a:rPr lang="en-US" dirty="0"/>
              <a:t>Wednesday 29th April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– Writing skills/Grammar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86082-842F-4F65-85B2-67C92A25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latin typeface="Kristen ITC" panose="03050502040202030202" pitchFamily="66" charset="0"/>
              </a:rPr>
              <a:t>Yesterday’s short story about my cat Tilly hunting for birds reminded me of an old favourite book of mine called ‘Diary Of A Killer Cat’ by Anne Fine.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1D9BD-292E-43DC-87D7-33380B656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6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                                       </a:t>
            </a:r>
            <a:endParaRPr lang="en-GB" sz="22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2200" dirty="0">
                <a:latin typeface="Kristen ITC" panose="03050502040202030202" pitchFamily="66" charset="0"/>
              </a:rPr>
              <a:t>                                             The book is about a cat called </a:t>
            </a:r>
            <a:r>
              <a:rPr lang="en-GB" sz="2200" dirty="0" err="1">
                <a:latin typeface="Kristen ITC" panose="03050502040202030202" pitchFamily="66" charset="0"/>
              </a:rPr>
              <a:t>Tuffy</a:t>
            </a:r>
            <a:r>
              <a:rPr lang="en-GB" sz="2200" dirty="0">
                <a:latin typeface="Kristen ITC" panose="03050502040202030202" pitchFamily="66" charset="0"/>
              </a:rPr>
              <a:t>. </a:t>
            </a:r>
            <a:r>
              <a:rPr lang="en-GB" sz="2200" dirty="0" err="1">
                <a:latin typeface="Kristen ITC" panose="03050502040202030202" pitchFamily="66" charset="0"/>
              </a:rPr>
              <a:t>Tuffy</a:t>
            </a:r>
            <a:r>
              <a:rPr lang="en-GB" sz="2200" dirty="0">
                <a:latin typeface="Kristen ITC" panose="03050502040202030202" pitchFamily="66" charset="0"/>
              </a:rPr>
              <a:t> is a</a:t>
            </a:r>
          </a:p>
          <a:p>
            <a:pPr marL="0" indent="0">
              <a:buNone/>
            </a:pPr>
            <a:r>
              <a:rPr lang="en-GB" sz="2200" dirty="0">
                <a:latin typeface="Kristen ITC" panose="03050502040202030202" pitchFamily="66" charset="0"/>
              </a:rPr>
              <a:t>                                               cat with an attitude! His owners think that                           </a:t>
            </a:r>
          </a:p>
          <a:p>
            <a:pPr marL="0" indent="0">
              <a:buNone/>
            </a:pPr>
            <a:r>
              <a:rPr lang="en-GB" sz="2200" dirty="0">
                <a:latin typeface="Kristen ITC" panose="03050502040202030202" pitchFamily="66" charset="0"/>
              </a:rPr>
              <a:t>                                               </a:t>
            </a:r>
            <a:r>
              <a:rPr lang="en-GB" sz="2200" dirty="0" err="1">
                <a:latin typeface="Kristen ITC" panose="03050502040202030202" pitchFamily="66" charset="0"/>
              </a:rPr>
              <a:t>Tuffy</a:t>
            </a:r>
            <a:r>
              <a:rPr lang="en-GB" sz="2200" dirty="0">
                <a:latin typeface="Kristen ITC" panose="03050502040202030202" pitchFamily="66" charset="0"/>
              </a:rPr>
              <a:t> is a very naughty cat indeed, especially </a:t>
            </a:r>
          </a:p>
          <a:p>
            <a:pPr marL="0" indent="0">
              <a:buNone/>
            </a:pPr>
            <a:r>
              <a:rPr lang="en-GB" sz="2200" dirty="0">
                <a:latin typeface="Kristen ITC" panose="03050502040202030202" pitchFamily="66" charset="0"/>
              </a:rPr>
              <a:t>                                               when he hunts for small creatures. </a:t>
            </a:r>
            <a:r>
              <a:rPr lang="en-GB" sz="2200" dirty="0" err="1">
                <a:latin typeface="Kristen ITC" panose="03050502040202030202" pitchFamily="66" charset="0"/>
              </a:rPr>
              <a:t>Tuffy</a:t>
            </a:r>
            <a:r>
              <a:rPr lang="en-GB" sz="2200" dirty="0">
                <a:latin typeface="Kristen ITC" panose="03050502040202030202" pitchFamily="66" charset="0"/>
              </a:rPr>
              <a:t> </a:t>
            </a:r>
          </a:p>
          <a:p>
            <a:pPr marL="0" indent="0">
              <a:buNone/>
            </a:pPr>
            <a:r>
              <a:rPr lang="en-GB" sz="2200" dirty="0">
                <a:latin typeface="Kristen ITC" panose="03050502040202030202" pitchFamily="66" charset="0"/>
              </a:rPr>
              <a:t>                                               thinks he is normal, and that catching small </a:t>
            </a:r>
          </a:p>
          <a:p>
            <a:pPr marL="0" indent="0">
              <a:buNone/>
            </a:pPr>
            <a:r>
              <a:rPr lang="en-GB" sz="2200" dirty="0">
                <a:latin typeface="Kristen ITC" panose="03050502040202030202" pitchFamily="66" charset="0"/>
              </a:rPr>
              <a:t>                                               animals is natural, he is a cat after all!</a:t>
            </a:r>
          </a:p>
          <a:p>
            <a:pPr marL="0" indent="0">
              <a:buNone/>
            </a:pPr>
            <a:endParaRPr lang="en-GB" sz="22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2200" dirty="0">
                <a:latin typeface="Kristen ITC" panose="03050502040202030202" pitchFamily="66" charset="0"/>
              </a:rPr>
              <a:t>                                       The book is written in </a:t>
            </a:r>
            <a:r>
              <a:rPr lang="en-GB" sz="2200" dirty="0" err="1">
                <a:latin typeface="Kristen ITC" panose="03050502040202030202" pitchFamily="66" charset="0"/>
              </a:rPr>
              <a:t>Tuffy’s</a:t>
            </a:r>
            <a:r>
              <a:rPr lang="en-GB" sz="2200" dirty="0">
                <a:latin typeface="Kristen ITC" panose="03050502040202030202" pitchFamily="66" charset="0"/>
              </a:rPr>
              <a:t> voice, from </a:t>
            </a:r>
            <a:r>
              <a:rPr lang="en-GB" sz="2200" dirty="0" err="1">
                <a:latin typeface="Kristen ITC" panose="03050502040202030202" pitchFamily="66" charset="0"/>
              </a:rPr>
              <a:t>Tuffy’s</a:t>
            </a:r>
            <a:endParaRPr lang="en-GB" sz="2200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GB" sz="2200" dirty="0">
                <a:latin typeface="Kristen ITC" panose="03050502040202030202" pitchFamily="66" charset="0"/>
              </a:rPr>
              <a:t>                                        point of view.</a:t>
            </a:r>
          </a:p>
        </p:txBody>
      </p:sp>
      <p:pic>
        <p:nvPicPr>
          <p:cNvPr id="1026" name="Picture 2" descr="The Diary of a Killer Cat (The Killer Cat): Amazon.co.uk: Fine ...">
            <a:extLst>
              <a:ext uri="{FF2B5EF4-FFF2-40B4-BE49-F238E27FC236}">
                <a16:creationId xmlns:a16="http://schemas.microsoft.com/office/drawing/2014/main" id="{568516EA-5F4C-4F4A-A862-814497EB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43" y="2279624"/>
            <a:ext cx="2510300" cy="38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8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7B368-E7B8-4F25-A5CF-F5D6C822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66" y="365125"/>
            <a:ext cx="7887641" cy="1325563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rgbClr val="FF0066"/>
                </a:solidFill>
                <a:latin typeface="Kristen ITC" panose="03050502040202030202" pitchFamily="66" charset="0"/>
              </a:rPr>
              <a:t>Read or listen to the following extract based on the first chapter of ‘Diary Of A Killer Cat’. </a:t>
            </a:r>
            <a:br>
              <a:rPr lang="en-GB" sz="1800" dirty="0">
                <a:solidFill>
                  <a:srgbClr val="FF0066"/>
                </a:solidFill>
                <a:latin typeface="Kristen ITC" panose="03050502040202030202" pitchFamily="66" charset="0"/>
              </a:rPr>
            </a:br>
            <a:r>
              <a:rPr lang="en-GB" sz="1800" dirty="0">
                <a:solidFill>
                  <a:srgbClr val="FF0066"/>
                </a:solidFill>
                <a:latin typeface="Kristen ITC" panose="03050502040202030202" pitchFamily="66" charset="0"/>
              </a:rPr>
              <a:t>Can you spot the different sentence types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6C9DA-B109-4861-8774-5A89CAED2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Monday</a:t>
            </a:r>
          </a:p>
          <a:p>
            <a:pPr marL="0" indent="0">
              <a:buNone/>
            </a:pPr>
            <a:r>
              <a:rPr lang="en-GB" dirty="0"/>
              <a:t>Okay. Okay. So sue me. I killed a bird. For pity’s sake, I’m a cat, it is practically my job to go creeping around the garden after sweet little </a:t>
            </a:r>
            <a:r>
              <a:rPr lang="en-GB" dirty="0" err="1"/>
              <a:t>eensy</a:t>
            </a:r>
            <a:r>
              <a:rPr lang="en-GB" dirty="0"/>
              <a:t>-weensy birdy-pies? What am I supposed to do when a feathery little flutterball just throws itself into my mouth? I mean, it could of hurt me.</a:t>
            </a:r>
          </a:p>
          <a:p>
            <a:pPr marL="0" indent="0">
              <a:buNone/>
            </a:pPr>
            <a:r>
              <a:rPr lang="en-GB" dirty="0"/>
              <a:t>Alright, alright so I did biff it a little bit  but is that any reason for Ellie to cry? “Oh </a:t>
            </a:r>
            <a:r>
              <a:rPr lang="en-GB" dirty="0" err="1"/>
              <a:t>Tuffy</a:t>
            </a:r>
            <a:r>
              <a:rPr lang="en-GB" dirty="0"/>
              <a:t>!” she sniffles “What a terribly bad cat you are! How could you do that?” How could I do that? I’m a cat!</a:t>
            </a:r>
          </a:p>
          <a:p>
            <a:pPr marL="0" indent="0">
              <a:buNone/>
            </a:pPr>
            <a:r>
              <a:rPr lang="en-GB" dirty="0"/>
              <a:t>Then, Mum shouts “Drop that bird at once!” Here we go again.</a:t>
            </a:r>
          </a:p>
        </p:txBody>
      </p:sp>
      <p:pic>
        <p:nvPicPr>
          <p:cNvPr id="4" name="Miss L reads">
            <a:hlinkClick r:id="" action="ppaction://media"/>
            <a:extLst>
              <a:ext uri="{FF2B5EF4-FFF2-40B4-BE49-F238E27FC236}">
                <a16:creationId xmlns:a16="http://schemas.microsoft.com/office/drawing/2014/main" id="{592E93D1-685F-480B-B526-CCA944C17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66436" y="217763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F2F7E6-BCFE-4592-99C2-508BEC0E6A1A}"/>
              </a:ext>
            </a:extLst>
          </p:cNvPr>
          <p:cNvSpPr txBox="1"/>
          <p:nvPr/>
        </p:nvSpPr>
        <p:spPr>
          <a:xfrm>
            <a:off x="9832187" y="827870"/>
            <a:ext cx="20684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I’ve missed reading to you all so I’ve recorded myself reading this for you in my best </a:t>
            </a:r>
            <a:r>
              <a:rPr lang="en-GB" sz="1400" dirty="0" err="1"/>
              <a:t>Tuffy</a:t>
            </a:r>
            <a:r>
              <a:rPr lang="en-GB" sz="1400" dirty="0"/>
              <a:t> voice. Don’t laugh!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4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7B368-E7B8-4F25-A5CF-F5D6C822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FF0066"/>
                </a:solidFill>
                <a:latin typeface="Kristen ITC" panose="03050502040202030202" pitchFamily="66" charset="0"/>
              </a:rPr>
              <a:t>Did you spot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6C9DA-B109-4861-8774-5A89CAED2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Monday</a:t>
            </a:r>
          </a:p>
          <a:p>
            <a:pPr marL="0" indent="0">
              <a:buNone/>
            </a:pPr>
            <a:r>
              <a:rPr lang="en-GB" dirty="0"/>
              <a:t>Okay. Okay. </a:t>
            </a:r>
            <a:r>
              <a:rPr lang="en-GB" dirty="0">
                <a:highlight>
                  <a:srgbClr val="00FFFF"/>
                </a:highlight>
              </a:rPr>
              <a:t>So sue me</a:t>
            </a:r>
            <a:r>
              <a:rPr lang="en-GB" dirty="0">
                <a:highlight>
                  <a:srgbClr val="FFFF00"/>
                </a:highlight>
              </a:rPr>
              <a:t>. I killed a bird. For pity’s sake, I’m a cat, it is practically my job to go creeping around the garden after sweet little </a:t>
            </a:r>
            <a:r>
              <a:rPr lang="en-GB" dirty="0" err="1">
                <a:highlight>
                  <a:srgbClr val="FFFF00"/>
                </a:highlight>
              </a:rPr>
              <a:t>eensy</a:t>
            </a:r>
            <a:r>
              <a:rPr lang="en-GB" dirty="0">
                <a:highlight>
                  <a:srgbClr val="FFFF00"/>
                </a:highlight>
              </a:rPr>
              <a:t>-weensy birdy-pies. </a:t>
            </a:r>
            <a:r>
              <a:rPr lang="en-GB" dirty="0">
                <a:highlight>
                  <a:srgbClr val="FF00FF"/>
                </a:highlight>
              </a:rPr>
              <a:t>What am I supposed to do when a feathery little flutterball just throws itself into my mouth? </a:t>
            </a:r>
            <a:r>
              <a:rPr lang="en-GB" dirty="0"/>
              <a:t>I mean, it could of hurt me.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Alright, alright so I did biff it a little bit  but </a:t>
            </a:r>
            <a:r>
              <a:rPr lang="en-GB" dirty="0">
                <a:highlight>
                  <a:srgbClr val="FF00FF"/>
                </a:highlight>
              </a:rPr>
              <a:t>is that any reason for Ellie to cry?</a:t>
            </a:r>
            <a:r>
              <a:rPr lang="en-GB" dirty="0"/>
              <a:t> “Oh </a:t>
            </a:r>
            <a:r>
              <a:rPr lang="en-GB" dirty="0" err="1"/>
              <a:t>Tuffy</a:t>
            </a:r>
            <a:r>
              <a:rPr lang="en-GB" dirty="0"/>
              <a:t>!” she sniffles </a:t>
            </a:r>
            <a:r>
              <a:rPr lang="en-GB" dirty="0">
                <a:highlight>
                  <a:srgbClr val="FF0000"/>
                </a:highlight>
              </a:rPr>
              <a:t>“What a terribly bad cat you are! </a:t>
            </a:r>
            <a:r>
              <a:rPr lang="en-GB" dirty="0">
                <a:highlight>
                  <a:srgbClr val="FF00FF"/>
                </a:highlight>
              </a:rPr>
              <a:t>How could you do that?” How could I do that? </a:t>
            </a:r>
            <a:r>
              <a:rPr lang="en-GB" dirty="0">
                <a:highlight>
                  <a:srgbClr val="FFFF00"/>
                </a:highlight>
              </a:rPr>
              <a:t>I’m a cat!</a:t>
            </a: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Then, Mum shouts </a:t>
            </a:r>
            <a:r>
              <a:rPr lang="en-GB" dirty="0">
                <a:highlight>
                  <a:srgbClr val="00FFFF"/>
                </a:highlight>
              </a:rPr>
              <a:t>“Drop that bird at once!” </a:t>
            </a:r>
            <a:r>
              <a:rPr lang="en-GB" dirty="0"/>
              <a:t>Here we go again.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BF40F-C1FE-44A8-BAC3-35C0CAB49E33}"/>
              </a:ext>
            </a:extLst>
          </p:cNvPr>
          <p:cNvSpPr txBox="1"/>
          <p:nvPr/>
        </p:nvSpPr>
        <p:spPr>
          <a:xfrm>
            <a:off x="3009530" y="1393794"/>
            <a:ext cx="775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00FFFF"/>
                </a:highlight>
              </a:rPr>
              <a:t>Command      </a:t>
            </a:r>
            <a:r>
              <a:rPr lang="en-GB" dirty="0">
                <a:highlight>
                  <a:srgbClr val="FFFF00"/>
                </a:highlight>
              </a:rPr>
              <a:t>         Statement           </a:t>
            </a:r>
            <a:r>
              <a:rPr lang="en-GB" dirty="0">
                <a:highlight>
                  <a:srgbClr val="FF00FF"/>
                </a:highlight>
              </a:rPr>
              <a:t>     Question           </a:t>
            </a:r>
            <a:r>
              <a:rPr lang="en-GB" dirty="0">
                <a:highlight>
                  <a:srgbClr val="FF0066"/>
                </a:highlight>
              </a:rPr>
              <a:t>Exclamation</a:t>
            </a:r>
          </a:p>
        </p:txBody>
      </p:sp>
    </p:spTree>
    <p:extLst>
      <p:ext uri="{BB962C8B-B14F-4D97-AF65-F5344CB8AC3E}">
        <p14:creationId xmlns:p14="http://schemas.microsoft.com/office/powerpoint/2010/main" val="4250540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CB33-BC3F-462E-885C-05A29E92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dirty="0"/>
              <a:t>Your turn…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E3BA6-4090-489C-90D4-AE6FA5008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71" y="117759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I would like you to pretend to be </a:t>
            </a:r>
            <a:r>
              <a:rPr lang="en-GB" dirty="0" err="1"/>
              <a:t>Tuffy</a:t>
            </a:r>
            <a:r>
              <a:rPr lang="en-GB" dirty="0"/>
              <a:t> telling the reader about another of your ‘naughty’ moments (that you think is perfectly natural – You’re a cat!).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Perhaps you catch another bird, or a mouse? </a:t>
            </a:r>
          </a:p>
          <a:p>
            <a:pPr marL="0" indent="0">
              <a:buNone/>
            </a:pPr>
            <a:r>
              <a:rPr lang="en-GB" dirty="0"/>
              <a:t>Maybe you get dirt all over Mum’s clean washing?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your short section of writing I would like you make sure that you use:</a:t>
            </a:r>
          </a:p>
          <a:p>
            <a:r>
              <a:rPr lang="en-GB" dirty="0"/>
              <a:t>At least 1 statement.</a:t>
            </a:r>
          </a:p>
          <a:p>
            <a:r>
              <a:rPr lang="en-GB" dirty="0"/>
              <a:t>At least 1 question.</a:t>
            </a:r>
          </a:p>
          <a:p>
            <a:r>
              <a:rPr lang="en-GB" dirty="0"/>
              <a:t>At least 1 command.</a:t>
            </a:r>
          </a:p>
          <a:p>
            <a:r>
              <a:rPr lang="en-GB" dirty="0"/>
              <a:t>At least 1 exclamation.</a:t>
            </a:r>
          </a:p>
        </p:txBody>
      </p:sp>
      <p:pic>
        <p:nvPicPr>
          <p:cNvPr id="4" name="Picture 2" descr="The Diary of a Killer Cat (The Killer Cat): Amazon.co.uk: Fine ...">
            <a:extLst>
              <a:ext uri="{FF2B5EF4-FFF2-40B4-BE49-F238E27FC236}">
                <a16:creationId xmlns:a16="http://schemas.microsoft.com/office/drawing/2014/main" id="{97EDE31A-0424-48B9-A21D-84910003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612" y="3888534"/>
            <a:ext cx="1816317" cy="27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2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B4274-2F00-45F0-B2C9-2213889D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you’ve finished..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4A6A9-2E62-4147-8AC4-1416AB1FF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Practise reading your writing out loud in your best </a:t>
            </a:r>
            <a:r>
              <a:rPr lang="en-GB" dirty="0" err="1"/>
              <a:t>Tuffy</a:t>
            </a:r>
            <a:r>
              <a:rPr lang="en-GB"/>
              <a:t> voice. </a:t>
            </a:r>
            <a:r>
              <a:rPr lang="en-GB" dirty="0"/>
              <a:t>Do you sound like </a:t>
            </a:r>
            <a:r>
              <a:rPr lang="en-GB" dirty="0" err="1"/>
              <a:t>Tuffy</a:t>
            </a:r>
            <a:r>
              <a:rPr lang="en-GB" dirty="0"/>
              <a:t>? A cat with attitude?</a:t>
            </a:r>
          </a:p>
          <a:p>
            <a:endParaRPr lang="en-GB" dirty="0"/>
          </a:p>
          <a:p>
            <a:r>
              <a:rPr lang="en-GB" dirty="0"/>
              <a:t>Can you find where you used each sentence type?</a:t>
            </a:r>
          </a:p>
        </p:txBody>
      </p:sp>
    </p:spTree>
    <p:extLst>
      <p:ext uri="{BB962C8B-B14F-4D97-AF65-F5344CB8AC3E}">
        <p14:creationId xmlns:p14="http://schemas.microsoft.com/office/powerpoint/2010/main" val="60356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52650" y="1519178"/>
            <a:ext cx="7886700" cy="1325563"/>
          </a:xfrm>
        </p:spPr>
        <p:txBody>
          <a:bodyPr>
            <a:noAutofit/>
          </a:bodyPr>
          <a:lstStyle/>
          <a:p>
            <a:r>
              <a:rPr lang="en-US" dirty="0"/>
              <a:t>Today, we are focusing on a skill that helps us to make our writing more interesting for the reader.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F0D5D6-603F-481A-9A3B-55CBFC6999B7}"/>
              </a:ext>
            </a:extLst>
          </p:cNvPr>
          <p:cNvSpPr txBox="1"/>
          <p:nvPr/>
        </p:nvSpPr>
        <p:spPr>
          <a:xfrm>
            <a:off x="2152650" y="2844741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Today we are learning about the four main types of sentence</a:t>
            </a:r>
          </a:p>
          <a:p>
            <a:r>
              <a:rPr lang="en-GB" sz="2400" dirty="0"/>
              <a:t>that we can use in our writing.</a:t>
            </a:r>
          </a:p>
        </p:txBody>
      </p:sp>
    </p:spTree>
    <p:extLst>
      <p:ext uri="{BB962C8B-B14F-4D97-AF65-F5344CB8AC3E}">
        <p14:creationId xmlns:p14="http://schemas.microsoft.com/office/powerpoint/2010/main" val="358788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425" y="766728"/>
            <a:ext cx="8136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Kristen ITC" panose="03050502040202030202" pitchFamily="66" charset="0"/>
              </a:rPr>
              <a:t>The four main sentence types are…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5147" y="2599976"/>
            <a:ext cx="303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Kristen ITC" panose="03050502040202030202" pitchFamily="66" charset="0"/>
              </a:rPr>
              <a:t>statement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5148" y="4257427"/>
            <a:ext cx="303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Kristen ITC" panose="03050502040202030202" pitchFamily="66" charset="0"/>
              </a:rPr>
              <a:t>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1651" y="4257427"/>
            <a:ext cx="303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Kristen ITC" panose="03050502040202030202" pitchFamily="66" charset="0"/>
              </a:rPr>
              <a:t>command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2955" y="2729644"/>
            <a:ext cx="303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Kristen ITC" panose="03050502040202030202" pitchFamily="66" charset="0"/>
              </a:rPr>
              <a:t>exclamation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897B52-3E0D-4E35-8EF4-E8443E5C7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5" y="4228957"/>
            <a:ext cx="2299253" cy="2835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9C8E4C-6171-4ABF-94C4-F1634B33F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76" y="-6119"/>
            <a:ext cx="2310389" cy="29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2110" y="201863"/>
            <a:ext cx="8136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Kristen ITC" panose="03050502040202030202" pitchFamily="66" charset="0"/>
              </a:rPr>
              <a:t>Statements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0112" y="1616572"/>
            <a:ext cx="399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Kristen ITC" panose="03050502040202030202" pitchFamily="66" charset="0"/>
              </a:rPr>
              <a:t>I walked home.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65" y="1113954"/>
            <a:ext cx="2299253" cy="28357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9538" y="2474893"/>
            <a:ext cx="4214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Kristen ITC" panose="03050502040202030202" pitchFamily="66" charset="0"/>
              </a:rPr>
              <a:t>They end with a full stop.</a:t>
            </a:r>
            <a:endParaRPr lang="en-GB" sz="2800" u="sng" dirty="0">
              <a:latin typeface="Kristen ITC" panose="03050502040202030202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46643" y="2100408"/>
            <a:ext cx="662608" cy="285623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71427" y="6063036"/>
            <a:ext cx="9416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66"/>
                </a:solidFill>
                <a:latin typeface="Kristen ITC" panose="03050502040202030202" pitchFamily="66" charset="0"/>
              </a:rPr>
              <a:t>Write a simple statement of your own.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1812EF-5CB8-4D02-AF88-18B92862D1C3}"/>
              </a:ext>
            </a:extLst>
          </p:cNvPr>
          <p:cNvSpPr txBox="1"/>
          <p:nvPr/>
        </p:nvSpPr>
        <p:spPr>
          <a:xfrm>
            <a:off x="1251751" y="3361023"/>
            <a:ext cx="3968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66"/>
                </a:solidFill>
                <a:latin typeface="Kristen ITC" panose="03050502040202030202" pitchFamily="66" charset="0"/>
              </a:rPr>
              <a:t>Statements are the most used sentence type. They simply tell us things and state facts.</a:t>
            </a:r>
          </a:p>
        </p:txBody>
      </p:sp>
    </p:spTree>
    <p:extLst>
      <p:ext uri="{BB962C8B-B14F-4D97-AF65-F5344CB8AC3E}">
        <p14:creationId xmlns:p14="http://schemas.microsoft.com/office/powerpoint/2010/main" val="329407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556" y="174593"/>
            <a:ext cx="8136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Kristen ITC" panose="03050502040202030202" pitchFamily="66" charset="0"/>
              </a:rPr>
              <a:t>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4106" y="1900207"/>
            <a:ext cx="559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Kristen ITC" panose="03050502040202030202" pitchFamily="66" charset="0"/>
              </a:rPr>
              <a:t>Can I have chips please?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6" y="-164691"/>
            <a:ext cx="2310389" cy="2953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57700" y="3651314"/>
            <a:ext cx="4214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Kristen ITC" panose="03050502040202030202" pitchFamily="66" charset="0"/>
              </a:rPr>
              <a:t>It will finish with a question mark.</a:t>
            </a:r>
            <a:endParaRPr lang="en-GB" sz="2800" u="sng" dirty="0">
              <a:latin typeface="Kristen ITC" panose="03050502040202030202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124952" y="2521568"/>
            <a:ext cx="303142" cy="685119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45C2509-5E80-43D3-8C4C-9645F83988E7}"/>
              </a:ext>
            </a:extLst>
          </p:cNvPr>
          <p:cNvSpPr txBox="1"/>
          <p:nvPr/>
        </p:nvSpPr>
        <p:spPr>
          <a:xfrm>
            <a:off x="1251751" y="3361023"/>
            <a:ext cx="396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66"/>
                </a:solidFill>
                <a:latin typeface="Kristen ITC" panose="03050502040202030202" pitchFamily="66" charset="0"/>
              </a:rPr>
              <a:t>Questions ask something. They need an answer.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387196-ADA7-4311-A6F4-E1CE3B064E78}"/>
              </a:ext>
            </a:extLst>
          </p:cNvPr>
          <p:cNvSpPr txBox="1"/>
          <p:nvPr/>
        </p:nvSpPr>
        <p:spPr>
          <a:xfrm>
            <a:off x="2171427" y="6063036"/>
            <a:ext cx="9416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66"/>
                </a:solidFill>
                <a:latin typeface="Kristen ITC" panose="03050502040202030202" pitchFamily="66" charset="0"/>
              </a:rPr>
              <a:t>Write a simple question of your own.</a:t>
            </a:r>
            <a:endParaRPr lang="en-GB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9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470" y="317211"/>
            <a:ext cx="8136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Kristen ITC" panose="03050502040202030202" pitchFamily="66" charset="0"/>
              </a:rPr>
              <a:t>Commands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17" y="-117246"/>
            <a:ext cx="1216154" cy="3261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7948" y="1813773"/>
            <a:ext cx="6202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Kristen ITC" panose="03050502040202030202" pitchFamily="66" charset="0"/>
              </a:rPr>
              <a:t>Get out!</a:t>
            </a:r>
          </a:p>
          <a:p>
            <a:endParaRPr lang="en-GB" sz="3600" dirty="0">
              <a:latin typeface="Kristen ITC" panose="03050502040202030202" pitchFamily="66" charset="0"/>
            </a:endParaRPr>
          </a:p>
          <a:p>
            <a:pPr algn="ctr"/>
            <a:r>
              <a:rPr lang="en-GB" sz="3600" dirty="0">
                <a:latin typeface="Kristen ITC" panose="03050502040202030202" pitchFamily="66" charset="0"/>
              </a:rPr>
              <a:t>Pass me your book.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1304" y="1625262"/>
            <a:ext cx="43599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Kristen ITC" panose="03050502040202030202" pitchFamily="66" charset="0"/>
              </a:rPr>
              <a:t>They can end with a full stop 0r exclamation mark depending on the tone of the sentence.</a:t>
            </a:r>
          </a:p>
          <a:p>
            <a:r>
              <a:rPr lang="en-GB" sz="2800" dirty="0">
                <a:latin typeface="Kristen ITC" panose="03050502040202030202" pitchFamily="66" charset="0"/>
              </a:rPr>
              <a:t>If you could be shouting use an </a:t>
            </a:r>
          </a:p>
          <a:p>
            <a:r>
              <a:rPr lang="en-GB" sz="2800" dirty="0">
                <a:latin typeface="Kristen ITC" panose="03050502040202030202" pitchFamily="66" charset="0"/>
              </a:rPr>
              <a:t>Exclamation mark.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96000" y="1513437"/>
            <a:ext cx="940904" cy="679603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215808" y="2794835"/>
            <a:ext cx="735496" cy="349286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655" y="4300987"/>
            <a:ext cx="2299253" cy="2835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69601" y="6157268"/>
            <a:ext cx="724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66"/>
                </a:solidFill>
                <a:latin typeface="Kristen ITC" panose="03050502040202030202" pitchFamily="66" charset="0"/>
              </a:rPr>
              <a:t>Write a command of your own.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C47FC7-68CE-44BE-B6D3-D18C132A51C4}"/>
              </a:ext>
            </a:extLst>
          </p:cNvPr>
          <p:cNvSpPr txBox="1"/>
          <p:nvPr/>
        </p:nvSpPr>
        <p:spPr>
          <a:xfrm>
            <a:off x="1087194" y="4105919"/>
            <a:ext cx="3968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66"/>
                </a:solidFill>
                <a:latin typeface="Kristen ITC" panose="03050502040202030202" pitchFamily="66" charset="0"/>
              </a:rPr>
              <a:t>Commands are bossy. They tell you or the character to do something.</a:t>
            </a:r>
          </a:p>
        </p:txBody>
      </p:sp>
    </p:spTree>
    <p:extLst>
      <p:ext uri="{BB962C8B-B14F-4D97-AF65-F5344CB8AC3E}">
        <p14:creationId xmlns:p14="http://schemas.microsoft.com/office/powerpoint/2010/main" val="38044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218" y="281228"/>
            <a:ext cx="8136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Kristen ITC" panose="03050502040202030202" pitchFamily="66" charset="0"/>
              </a:rPr>
              <a:t>Exclamations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0278" y="1261406"/>
            <a:ext cx="898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Kristen ITC" panose="03050502040202030202" pitchFamily="66" charset="0"/>
              </a:rPr>
              <a:t>How glorious the weather is today!</a:t>
            </a:r>
          </a:p>
          <a:p>
            <a:r>
              <a:rPr lang="en-GB" sz="3600" dirty="0">
                <a:latin typeface="Kristen ITC" panose="03050502040202030202" pitchFamily="66" charset="0"/>
              </a:rPr>
              <a:t>What a lovely day it has been!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8" y="23056"/>
            <a:ext cx="1216154" cy="326136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220278" y="2489794"/>
            <a:ext cx="1046922" cy="128546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396330" y="2413254"/>
            <a:ext cx="304799" cy="765248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98335" y="3849103"/>
            <a:ext cx="4359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Kristen ITC" panose="03050502040202030202" pitchFamily="66" charset="0"/>
              </a:rPr>
              <a:t>An exclamation will start with </a:t>
            </a:r>
            <a:r>
              <a:rPr lang="en-GB" sz="2800" u="sng" dirty="0">
                <a:latin typeface="Kristen ITC" panose="03050502040202030202" pitchFamily="66" charset="0"/>
              </a:rPr>
              <a:t>how</a:t>
            </a:r>
            <a:r>
              <a:rPr lang="en-GB" sz="2800" dirty="0">
                <a:latin typeface="Kristen ITC" panose="03050502040202030202" pitchFamily="66" charset="0"/>
              </a:rPr>
              <a:t> or </a:t>
            </a:r>
            <a:r>
              <a:rPr lang="en-GB" sz="2800" u="sng" dirty="0">
                <a:latin typeface="Kristen ITC" panose="03050502040202030202" pitchFamily="66" charset="0"/>
              </a:rPr>
              <a:t>what</a:t>
            </a:r>
            <a:r>
              <a:rPr lang="en-GB" sz="2800" dirty="0">
                <a:latin typeface="Kristen ITC" panose="03050502040202030202" pitchFamily="66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77810" y="3138075"/>
            <a:ext cx="4214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Kristen ITC" panose="03050502040202030202" pitchFamily="66" charset="0"/>
              </a:rPr>
              <a:t>It will end with an exclamation mark.</a:t>
            </a:r>
            <a:endParaRPr lang="en-GB" sz="2800" u="sng" dirty="0">
              <a:latin typeface="Kristen ITC" panose="03050502040202030202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8556" y="6042941"/>
            <a:ext cx="883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66"/>
                </a:solidFill>
                <a:latin typeface="Kristen ITC" panose="03050502040202030202" pitchFamily="66" charset="0"/>
              </a:rPr>
              <a:t>Write an exclamation of your own</a:t>
            </a:r>
            <a:r>
              <a:rPr lang="en-GB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FC7760-A9D0-497E-A262-EAA1978BC58B}"/>
              </a:ext>
            </a:extLst>
          </p:cNvPr>
          <p:cNvSpPr txBox="1"/>
          <p:nvPr/>
        </p:nvSpPr>
        <p:spPr>
          <a:xfrm>
            <a:off x="7977810" y="4667596"/>
            <a:ext cx="3968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66"/>
                </a:solidFill>
                <a:latin typeface="Kristen ITC" panose="03050502040202030202" pitchFamily="66" charset="0"/>
              </a:rPr>
              <a:t>Exclamations are usually used to express an opinion. How tricky this sentence type is!</a:t>
            </a:r>
          </a:p>
        </p:txBody>
      </p:sp>
    </p:spTree>
    <p:extLst>
      <p:ext uri="{BB962C8B-B14F-4D97-AF65-F5344CB8AC3E}">
        <p14:creationId xmlns:p14="http://schemas.microsoft.com/office/powerpoint/2010/main" val="22575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295" y="307758"/>
            <a:ext cx="11598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Kristen ITC" panose="03050502040202030202" pitchFamily="66" charset="0"/>
              </a:rPr>
              <a:t>What type of sentence am I?</a:t>
            </a:r>
            <a:endParaRPr lang="en-GB" sz="2800" dirty="0">
              <a:latin typeface="Kristen ITC" panose="03050502040202030202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9020" y="1873836"/>
            <a:ext cx="109993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200" dirty="0">
                <a:latin typeface="Kristen ITC" panose="03050502040202030202" pitchFamily="66" charset="0"/>
              </a:rPr>
              <a:t>Are you going home? </a:t>
            </a:r>
          </a:p>
          <a:p>
            <a:r>
              <a:rPr lang="en-GB" sz="3200" dirty="0">
                <a:latin typeface="Kristen ITC" panose="03050502040202030202" pitchFamily="66" charset="0"/>
              </a:rPr>
              <a:t>          </a:t>
            </a:r>
          </a:p>
          <a:p>
            <a:pPr marL="742950" indent="-742950">
              <a:buAutoNum type="arabicPeriod"/>
            </a:pPr>
            <a:r>
              <a:rPr lang="en-GB" sz="3200" dirty="0">
                <a:latin typeface="Kristen ITC" panose="03050502040202030202" pitchFamily="66" charset="0"/>
              </a:rPr>
              <a:t>Come here now</a:t>
            </a:r>
          </a:p>
          <a:p>
            <a:pPr marL="742950" indent="-742950">
              <a:buAutoNum type="arabicPeriod"/>
            </a:pPr>
            <a:endParaRPr lang="en-GB" sz="3200" dirty="0">
              <a:latin typeface="Kristen ITC" panose="03050502040202030202" pitchFamily="66" charset="0"/>
            </a:endParaRPr>
          </a:p>
          <a:p>
            <a:pPr marL="742950" indent="-742950">
              <a:buAutoNum type="arabicPeriod"/>
            </a:pPr>
            <a:r>
              <a:rPr lang="en-GB" sz="3200" dirty="0">
                <a:latin typeface="Kristen ITC" panose="03050502040202030202" pitchFamily="66" charset="0"/>
              </a:rPr>
              <a:t>I like oranges.       </a:t>
            </a:r>
          </a:p>
          <a:p>
            <a:r>
              <a:rPr lang="en-GB" sz="3200" dirty="0">
                <a:latin typeface="Kristen ITC" panose="03050502040202030202" pitchFamily="66" charset="0"/>
              </a:rPr>
              <a:t>           </a:t>
            </a:r>
          </a:p>
          <a:p>
            <a:pPr marL="742950" indent="-742950">
              <a:buAutoNum type="arabicPeriod"/>
            </a:pPr>
            <a:r>
              <a:rPr lang="en-GB" sz="3200" dirty="0">
                <a:latin typeface="Kristen ITC" panose="03050502040202030202" pitchFamily="66" charset="0"/>
              </a:rPr>
              <a:t>How exciting this is!    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8B961-4B8D-4B5C-9F45-D7E701F08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142" y="815589"/>
            <a:ext cx="1216154" cy="3261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0D4FD3-FDD8-4836-AEFF-C50B5E896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47" y="4022256"/>
            <a:ext cx="2299253" cy="2835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0B611-4081-43B0-BD03-8747A4AD2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06" y="3596724"/>
            <a:ext cx="2310389" cy="29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8556" y="609599"/>
            <a:ext cx="8136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Kristen ITC" panose="03050502040202030202" pitchFamily="66" charset="0"/>
              </a:rPr>
              <a:t>Match…</a:t>
            </a:r>
            <a:endParaRPr lang="en-GB" sz="2800" dirty="0">
              <a:latin typeface="Kristen ITC" panose="03050502040202030202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078" y="1625262"/>
            <a:ext cx="109993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200" dirty="0">
                <a:latin typeface="Kristen ITC" panose="03050502040202030202" pitchFamily="66" charset="0"/>
              </a:rPr>
              <a:t>Are you going home?           </a:t>
            </a:r>
            <a:r>
              <a:rPr lang="en-GB" sz="3200" dirty="0">
                <a:solidFill>
                  <a:srgbClr val="FF0066"/>
                </a:solidFill>
                <a:latin typeface="Kristen ITC" panose="03050502040202030202" pitchFamily="66" charset="0"/>
              </a:rPr>
              <a:t>Question</a:t>
            </a:r>
            <a:r>
              <a:rPr lang="en-GB" sz="3200" dirty="0">
                <a:latin typeface="Kristen ITC" panose="03050502040202030202" pitchFamily="66" charset="0"/>
              </a:rPr>
              <a:t> </a:t>
            </a:r>
          </a:p>
          <a:p>
            <a:pPr marL="742950" indent="-742950">
              <a:buAutoNum type="arabicPeriod"/>
            </a:pPr>
            <a:endParaRPr lang="en-GB" sz="3200" dirty="0">
              <a:latin typeface="Kristen ITC" panose="03050502040202030202" pitchFamily="66" charset="0"/>
            </a:endParaRPr>
          </a:p>
          <a:p>
            <a:pPr marL="742950" indent="-742950">
              <a:buAutoNum type="arabicPeriod"/>
            </a:pPr>
            <a:r>
              <a:rPr lang="en-GB" sz="3200" dirty="0">
                <a:latin typeface="Kristen ITC" panose="03050502040202030202" pitchFamily="66" charset="0"/>
              </a:rPr>
              <a:t>Come here now!                  </a:t>
            </a:r>
            <a:r>
              <a:rPr lang="en-GB" sz="3200" dirty="0">
                <a:solidFill>
                  <a:srgbClr val="FF0066"/>
                </a:solidFill>
                <a:latin typeface="Kristen ITC" panose="03050502040202030202" pitchFamily="66" charset="0"/>
              </a:rPr>
              <a:t>Command   </a:t>
            </a:r>
            <a:r>
              <a:rPr lang="en-GB" sz="3200" dirty="0">
                <a:latin typeface="Kristen ITC" panose="03050502040202030202" pitchFamily="66" charset="0"/>
              </a:rPr>
              <a:t>            </a:t>
            </a:r>
          </a:p>
          <a:p>
            <a:pPr marL="742950" indent="-742950">
              <a:buAutoNum type="arabicPeriod"/>
            </a:pPr>
            <a:endParaRPr lang="en-GB" sz="3200" dirty="0">
              <a:latin typeface="Kristen ITC" panose="03050502040202030202" pitchFamily="66" charset="0"/>
            </a:endParaRPr>
          </a:p>
          <a:p>
            <a:pPr marL="742950" indent="-742950">
              <a:buAutoNum type="arabicPeriod"/>
            </a:pPr>
            <a:r>
              <a:rPr lang="en-GB" sz="3200" dirty="0">
                <a:latin typeface="Kristen ITC" panose="03050502040202030202" pitchFamily="66" charset="0"/>
              </a:rPr>
              <a:t>I like oranges.                       </a:t>
            </a:r>
            <a:r>
              <a:rPr lang="en-GB" sz="3200" dirty="0">
                <a:solidFill>
                  <a:srgbClr val="FF0066"/>
                </a:solidFill>
                <a:latin typeface="Kristen ITC" panose="03050502040202030202" pitchFamily="66" charset="0"/>
              </a:rPr>
              <a:t>Statement                  </a:t>
            </a:r>
          </a:p>
          <a:p>
            <a:pPr marL="742950" indent="-742950">
              <a:buAutoNum type="arabicPeriod"/>
            </a:pPr>
            <a:endParaRPr lang="en-GB" sz="3200" dirty="0">
              <a:latin typeface="Kristen ITC" panose="03050502040202030202" pitchFamily="66" charset="0"/>
            </a:endParaRPr>
          </a:p>
          <a:p>
            <a:pPr marL="742950" indent="-742950">
              <a:buAutoNum type="arabicPeriod"/>
            </a:pPr>
            <a:r>
              <a:rPr lang="en-GB" sz="3200" dirty="0">
                <a:latin typeface="Kristen ITC" panose="03050502040202030202" pitchFamily="66" charset="0"/>
              </a:rPr>
              <a:t>How exciting this is!                      </a:t>
            </a:r>
            <a:r>
              <a:rPr lang="en-GB" sz="3200" dirty="0">
                <a:solidFill>
                  <a:srgbClr val="FF0066"/>
                </a:solidFill>
                <a:latin typeface="Kristen ITC" panose="03050502040202030202" pitchFamily="66" charset="0"/>
              </a:rPr>
              <a:t>Exclamation </a:t>
            </a:r>
            <a:r>
              <a:rPr lang="en-GB" sz="3200" dirty="0">
                <a:latin typeface="Kristen ITC" panose="03050502040202030202" pitchFamily="66" charset="0"/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569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896</Words>
  <Application>Microsoft Office PowerPoint</Application>
  <PresentationFormat>Widescreen</PresentationFormat>
  <Paragraphs>98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Arial</vt:lpstr>
      <vt:lpstr>Kristen ITC</vt:lpstr>
      <vt:lpstr>Calibri Light</vt:lpstr>
      <vt:lpstr>Office Theme</vt:lpstr>
      <vt:lpstr>1_Office Theme</vt:lpstr>
      <vt:lpstr>Wednesday 29th April 2020</vt:lpstr>
      <vt:lpstr>Today, we are focusing on a skill that helps us to make our writing more interesting for the reader.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Yesterday’s short story about my cat Tilly hunting for birds reminded me of an old favourite book of mine called ‘Diary Of A Killer Cat’ by Anne Fine.</vt:lpstr>
      <vt:lpstr>Read or listen to the following extract based on the first chapter of ‘Diary Of A Killer Cat’.  Can you spot the different sentence types used?</vt:lpstr>
      <vt:lpstr>Did you spot them?</vt:lpstr>
      <vt:lpstr>Your turn…</vt:lpstr>
      <vt:lpstr>When you’ve finished..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Creighton</dc:creator>
  <cp:lastModifiedBy>Jay Lacey</cp:lastModifiedBy>
  <cp:revision>23</cp:revision>
  <dcterms:created xsi:type="dcterms:W3CDTF">2016-04-12T14:47:19Z</dcterms:created>
  <dcterms:modified xsi:type="dcterms:W3CDTF">2020-04-21T14:07:42Z</dcterms:modified>
</cp:coreProperties>
</file>