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8"/>
  </p:notesMasterIdLst>
  <p:handoutMasterIdLst>
    <p:handoutMasterId r:id="rId9"/>
  </p:handoutMasterIdLst>
  <p:sldIdLst>
    <p:sldId id="277" r:id="rId3"/>
    <p:sldId id="301" r:id="rId4"/>
    <p:sldId id="302" r:id="rId5"/>
    <p:sldId id="303" r:id="rId6"/>
    <p:sldId id="304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1"/>
            <p14:sldId id="302"/>
            <p14:sldId id="303"/>
            <p14:sldId id="304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1037-AE2D-48B2-93EC-3664183E0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Monday 27th April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- Spelling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you notice about the y at the end of these words? What sound is it making?.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74015"/>
              </p:ext>
            </p:extLst>
          </p:nvPr>
        </p:nvGraphicFramePr>
        <p:xfrm>
          <a:off x="468395" y="1843128"/>
          <a:ext cx="7886700" cy="13411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angry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25648"/>
              </p:ext>
            </p:extLst>
          </p:nvPr>
        </p:nvGraphicFramePr>
        <p:xfrm>
          <a:off x="4845377" y="1890445"/>
          <a:ext cx="7886700" cy="13411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baby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6445E-BF9E-4331-B0CB-3D3125C9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18026"/>
              </p:ext>
            </p:extLst>
          </p:nvPr>
        </p:nvGraphicFramePr>
        <p:xfrm>
          <a:off x="472814" y="3638031"/>
          <a:ext cx="7886700" cy="25908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518585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lazy           tasty            </a:t>
                      </a:r>
                    </a:p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11029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9FB93AD-E9F1-4E98-9ACA-2C5CBFE8FAD1}"/>
              </a:ext>
            </a:extLst>
          </p:cNvPr>
          <p:cNvSpPr/>
          <p:nvPr/>
        </p:nvSpPr>
        <p:spPr>
          <a:xfrm>
            <a:off x="2487203" y="2291178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A6B489-C049-41C6-AC3A-31CABE6A42D5}"/>
              </a:ext>
            </a:extLst>
          </p:cNvPr>
          <p:cNvSpPr/>
          <p:nvPr/>
        </p:nvSpPr>
        <p:spPr>
          <a:xfrm>
            <a:off x="6509012" y="2291179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E1B925-DDB2-461E-AC31-80982DF49535}"/>
              </a:ext>
            </a:extLst>
          </p:cNvPr>
          <p:cNvSpPr/>
          <p:nvPr/>
        </p:nvSpPr>
        <p:spPr>
          <a:xfrm>
            <a:off x="1690348" y="4115440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B34953-57C7-4603-A295-4B1765B8EC42}"/>
              </a:ext>
            </a:extLst>
          </p:cNvPr>
          <p:cNvSpPr/>
          <p:nvPr/>
        </p:nvSpPr>
        <p:spPr>
          <a:xfrm>
            <a:off x="6415528" y="4078775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BE755-541C-4794-AD94-FAE9ADC14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291" y="1825406"/>
            <a:ext cx="1207618" cy="1569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A7C69-1C5F-4EB2-8E75-3A5221E66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864" y="1500464"/>
            <a:ext cx="1356256" cy="17311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586B87-F410-45B0-82C4-360D18CD8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71" y="3520313"/>
            <a:ext cx="1482240" cy="1778688"/>
          </a:xfrm>
          <a:prstGeom prst="rect">
            <a:avLst/>
          </a:prstGeom>
        </p:spPr>
      </p:pic>
      <p:pic>
        <p:nvPicPr>
          <p:cNvPr id="1028" name="Picture 4" descr="Best of Om Nom Stories S6 Ep10: TASTY PIZZA TIME | Cartoons for ...">
            <a:extLst>
              <a:ext uri="{FF2B5EF4-FFF2-40B4-BE49-F238E27FC236}">
                <a16:creationId xmlns:a16="http://schemas.microsoft.com/office/drawing/2014/main" id="{D50DA7D1-E4A6-4F6F-AFE4-1721AB30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67" y="3835699"/>
            <a:ext cx="1720764" cy="9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7">
            <a:extLst>
              <a:ext uri="{FF2B5EF4-FFF2-40B4-BE49-F238E27FC236}">
                <a16:creationId xmlns:a16="http://schemas.microsoft.com/office/drawing/2014/main" id="{B387CE05-4B70-4DF9-BA4E-2157AA1CD577}"/>
              </a:ext>
            </a:extLst>
          </p:cNvPr>
          <p:cNvSpPr txBox="1">
            <a:spLocks/>
          </p:cNvSpPr>
          <p:nvPr/>
        </p:nvSpPr>
        <p:spPr>
          <a:xfrm>
            <a:off x="468395" y="53376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The y in all these words makes an ‘</a:t>
            </a:r>
            <a:r>
              <a:rPr lang="en-GB" dirty="0" err="1"/>
              <a:t>ee</a:t>
            </a:r>
            <a:r>
              <a:rPr lang="en-GB" dirty="0"/>
              <a:t>’ </a:t>
            </a:r>
          </a:p>
          <a:p>
            <a:r>
              <a:rPr lang="en-GB" dirty="0"/>
              <a:t>sound. When you hear ‘</a:t>
            </a:r>
            <a:r>
              <a:rPr lang="en-GB" dirty="0" err="1"/>
              <a:t>ee</a:t>
            </a:r>
            <a:r>
              <a:rPr lang="en-GB" dirty="0"/>
              <a:t>’ at the end</a:t>
            </a:r>
          </a:p>
          <a:p>
            <a:r>
              <a:rPr lang="en-GB" dirty="0"/>
              <a:t>of a word it is usually (but not always) spelt</a:t>
            </a:r>
          </a:p>
          <a:p>
            <a:r>
              <a:rPr lang="en-GB" dirty="0"/>
              <a:t>with a y.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194F3-E629-453A-9F53-7E21B6E13B9F}"/>
              </a:ext>
            </a:extLst>
          </p:cNvPr>
          <p:cNvSpPr/>
          <p:nvPr/>
        </p:nvSpPr>
        <p:spPr>
          <a:xfrm>
            <a:off x="468395" y="5231876"/>
            <a:ext cx="6290918" cy="1450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955" y="176591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How many words can you spot that use y to show an ‘</a:t>
            </a:r>
            <a:r>
              <a:rPr lang="en-US" dirty="0" err="1"/>
              <a:t>ee</a:t>
            </a:r>
            <a:r>
              <a:rPr lang="en-US" dirty="0"/>
              <a:t>’ sound? Make a list.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D7232E-BB87-45CC-A762-2A4BC245C831}"/>
              </a:ext>
            </a:extLst>
          </p:cNvPr>
          <p:cNvSpPr/>
          <p:nvPr/>
        </p:nvSpPr>
        <p:spPr>
          <a:xfrm>
            <a:off x="524955" y="1973377"/>
            <a:ext cx="6560370" cy="353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NTPreCursivefk"/>
                <a:ea typeface="Calibri" panose="020F0502020204030204" pitchFamily="34" charset="0"/>
                <a:cs typeface="Times New Roman" panose="02020603050405020304" pitchFamily="18" charset="0"/>
              </a:rPr>
              <a:t>The Hungry Pony was lazy but wanted plenty of food. If you gave it a strawberry, a cherry or even some gravy or a curry it would eat it. This pony would get angry, even crazy, if it got too hungry. Many people found this very funny, a great comedy, but some thought it was silly.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Image result for detective clipart">
            <a:extLst>
              <a:ext uri="{FF2B5EF4-FFF2-40B4-BE49-F238E27FC236}">
                <a16:creationId xmlns:a16="http://schemas.microsoft.com/office/drawing/2014/main" id="{C05A73F5-87A1-4D4A-BA79-60A479E1D3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043">
            <a:off x="7241216" y="1832785"/>
            <a:ext cx="1322242" cy="165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46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the sheet for today to complete this</a:t>
            </a:r>
            <a:br>
              <a:rPr lang="en-GB" dirty="0"/>
            </a:br>
            <a:r>
              <a:rPr lang="en-GB" dirty="0"/>
              <a:t>activity. Your sheet should look like this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76B5-9FD6-4EFA-A4B6-0A98C6D346B3}"/>
              </a:ext>
            </a:extLst>
          </p:cNvPr>
          <p:cNvSpPr txBox="1"/>
          <p:nvPr/>
        </p:nvSpPr>
        <p:spPr>
          <a:xfrm>
            <a:off x="4421172" y="2403835"/>
            <a:ext cx="32333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sounds provided to create the</a:t>
            </a:r>
          </a:p>
          <a:p>
            <a:r>
              <a:rPr lang="en-GB" dirty="0"/>
              <a:t>Spelling path that matches the picture.</a:t>
            </a:r>
          </a:p>
          <a:p>
            <a:endParaRPr lang="en-GB" dirty="0"/>
          </a:p>
          <a:p>
            <a:r>
              <a:rPr lang="en-GB" dirty="0"/>
              <a:t>The first one has been done for you.</a:t>
            </a:r>
          </a:p>
          <a:p>
            <a:endParaRPr lang="en-GB" dirty="0"/>
          </a:p>
          <a:p>
            <a:r>
              <a:rPr lang="en-GB" dirty="0"/>
              <a:t>If you can’t print off the sheet, don’t worry. Just use your finger to track the path on the screen.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4D09-BC82-48E6-B49A-910B83F2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1CE56-8BE5-4484-AB71-EE4719FE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15916"/>
            <a:ext cx="342929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0"/>
            <a:ext cx="7886700" cy="1325563"/>
          </a:xfrm>
        </p:spPr>
        <p:txBody>
          <a:bodyPr/>
          <a:lstStyle/>
          <a:p>
            <a:r>
              <a:rPr lang="en-GB" dirty="0"/>
              <a:t>To finish our spelling session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48" y="795927"/>
            <a:ext cx="7978140" cy="5618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going to use our tch sound to play…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Fred Fingers!                      </a:t>
            </a:r>
          </a:p>
          <a:p>
            <a:pPr marL="0" indent="0">
              <a:buNone/>
            </a:pPr>
            <a:r>
              <a:rPr lang="en-GB" dirty="0"/>
              <a:t>The children will be experts at this!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how we play…</a:t>
            </a:r>
          </a:p>
          <a:p>
            <a:r>
              <a:rPr lang="en-GB" dirty="0"/>
              <a:t> Adult says the word.</a:t>
            </a:r>
          </a:p>
          <a:p>
            <a:r>
              <a:rPr lang="en-GB" dirty="0"/>
              <a:t>Child counts the sounds (not the letters) on their fingers.</a:t>
            </a:r>
          </a:p>
          <a:p>
            <a:r>
              <a:rPr lang="en-GB" dirty="0"/>
              <a:t>Child writes the word.</a:t>
            </a:r>
          </a:p>
          <a:p>
            <a:r>
              <a:rPr lang="en-GB" dirty="0"/>
              <a:t>Adult and child check together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Adults – Use words with tch that we have looked at today</a:t>
            </a:r>
          </a:p>
          <a:p>
            <a:pPr marL="0" indent="0">
              <a:buNone/>
            </a:pPr>
            <a:r>
              <a:rPr lang="en-GB" dirty="0"/>
              <a:t>Or choose some of your own to test our tch sound knowledge!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EFB9-B67C-42D7-96C7-8D7E384B2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71" y="1505144"/>
            <a:ext cx="1787756" cy="17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380</Words>
  <Application>Microsoft Office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NTPreCursivefk</vt:lpstr>
      <vt:lpstr>Times New Roman</vt:lpstr>
      <vt:lpstr>Office Theme</vt:lpstr>
      <vt:lpstr>1_Blank</vt:lpstr>
      <vt:lpstr>Monday 27th April 2020</vt:lpstr>
      <vt:lpstr>What do you notice about the y at the end of these words? What sound is it making?.</vt:lpstr>
      <vt:lpstr>How many words can you spot that use y to show an ‘ee’ sound? Make a list.</vt:lpstr>
      <vt:lpstr>Use the sheet for today to complete this activity. Your sheet should look like this</vt:lpstr>
      <vt:lpstr>To finish our spelling session today…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34</cp:revision>
  <cp:lastPrinted>2019-10-08T11:03:42Z</cp:lastPrinted>
  <dcterms:created xsi:type="dcterms:W3CDTF">2016-12-22T17:25:20Z</dcterms:created>
  <dcterms:modified xsi:type="dcterms:W3CDTF">2020-04-21T11:33:01Z</dcterms:modified>
  <cp:category>Templates</cp:category>
</cp:coreProperties>
</file>