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4"/>
  </p:notesMasterIdLst>
  <p:sldIdLst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0167-A8BA-479C-8F4F-9FCC894F00B8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43E9-9865-4B69-9ED8-108F472D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87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E43E9-9865-4B69-9ED8-108F472D2A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307FB08-445E-46A0-A16D-0D4A2B89E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79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0B2593E-6B83-401D-8FD9-D310D8D7A87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CB94745-4961-458D-883E-834D868D6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98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00FADD7-D9FC-4925-9292-778F906D9F0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62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88FC094-0EF5-4373-A3E2-ED234740E491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AA34B48E-D5AC-4AEA-99E3-1436651650DB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4923E7-2513-4222-9962-3B449F092604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E804AB-AA7D-49DB-A1A9-E435E99D59D5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58370A49-B6EF-4AF7-9F6B-9DDF21CF063F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46219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37DF523-5342-4413-ABA4-051B5B932C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0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79BA4A1-27A7-4F66-A783-2A99B40B76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4F0051-FD0D-44A4-B1EE-8AB56C36A4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669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54602" y="1770787"/>
            <a:ext cx="7772400" cy="2387600"/>
          </a:xfrm>
        </p:spPr>
        <p:txBody>
          <a:bodyPr/>
          <a:lstStyle/>
          <a:p>
            <a:r>
              <a:rPr lang="en-GB" dirty="0"/>
              <a:t>Thursday 9</a:t>
            </a:r>
            <a:r>
              <a:rPr lang="en-GB" baseline="30000" dirty="0"/>
              <a:t>th</a:t>
            </a:r>
            <a:r>
              <a:rPr lang="en-GB" dirty="0"/>
              <a:t> July 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75E300-7AA3-4E5F-BE33-39636DAEE07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85243" y="3122952"/>
            <a:ext cx="6858000" cy="16557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Kenning poems</a:t>
            </a:r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436-80D5-4F11-8BC0-1D88A2FF2E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9910" y="2611038"/>
            <a:ext cx="7886700" cy="1776412"/>
          </a:xfrm>
        </p:spPr>
        <p:txBody>
          <a:bodyPr>
            <a:normAutofit fontScale="90000"/>
          </a:bodyPr>
          <a:lstStyle/>
          <a:p>
            <a:r>
              <a:rPr lang="en-GB" dirty="0"/>
              <a:t>Today we are going</a:t>
            </a:r>
            <a:br>
              <a:rPr lang="en-GB" dirty="0"/>
            </a:br>
            <a:r>
              <a:rPr lang="en-GB" dirty="0"/>
              <a:t>to be writing a special type of poem.</a:t>
            </a:r>
          </a:p>
        </p:txBody>
      </p:sp>
    </p:spTree>
    <p:extLst>
      <p:ext uri="{BB962C8B-B14F-4D97-AF65-F5344CB8AC3E}">
        <p14:creationId xmlns:p14="http://schemas.microsoft.com/office/powerpoint/2010/main" val="27661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1724E-ABD3-422A-AAA3-B19BB0A42A6C}"/>
              </a:ext>
            </a:extLst>
          </p:cNvPr>
          <p:cNvSpPr txBox="1">
            <a:spLocks/>
          </p:cNvSpPr>
          <p:nvPr/>
        </p:nvSpPr>
        <p:spPr bwMode="auto">
          <a:xfrm>
            <a:off x="628650" y="862137"/>
            <a:ext cx="7886700" cy="17764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defTabSz="914400"/>
            <a:r>
              <a:rPr lang="en-GB" dirty="0"/>
              <a:t>Jaz loves riddles!</a:t>
            </a:r>
          </a:p>
          <a:p>
            <a:pPr defTabSz="914400"/>
            <a:r>
              <a:rPr lang="en-GB" dirty="0"/>
              <a:t>We learnt about riddles at school.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F22F4-79B9-4166-90A1-CAACF73E3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443482"/>
            <a:ext cx="1571429" cy="355238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B734B8A-969E-4B2D-84DD-46E47CE9CE0B}"/>
              </a:ext>
            </a:extLst>
          </p:cNvPr>
          <p:cNvSpPr txBox="1">
            <a:spLocks/>
          </p:cNvSpPr>
          <p:nvPr/>
        </p:nvSpPr>
        <p:spPr bwMode="auto">
          <a:xfrm>
            <a:off x="1606674" y="2540794"/>
            <a:ext cx="7886700" cy="17764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rmAutofit fontScale="67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defTabSz="914400"/>
            <a:r>
              <a:rPr lang="en-GB" dirty="0"/>
              <a:t>A riddle is a short poem</a:t>
            </a:r>
          </a:p>
          <a:p>
            <a:pPr defTabSz="914400"/>
            <a:r>
              <a:rPr lang="en-GB" dirty="0"/>
              <a:t>where we have to use</a:t>
            </a:r>
          </a:p>
          <a:p>
            <a:pPr defTabSz="914400"/>
            <a:r>
              <a:rPr lang="en-GB" dirty="0"/>
              <a:t>the clues in the poem to find</a:t>
            </a:r>
          </a:p>
          <a:p>
            <a:pPr defTabSz="914400"/>
            <a:r>
              <a:rPr lang="en-GB" dirty="0"/>
              <a:t>an answer.</a:t>
            </a:r>
          </a:p>
        </p:txBody>
      </p:sp>
    </p:spTree>
    <p:extLst>
      <p:ext uri="{BB962C8B-B14F-4D97-AF65-F5344CB8AC3E}">
        <p14:creationId xmlns:p14="http://schemas.microsoft.com/office/powerpoint/2010/main" val="270955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1445-E54D-496C-A985-0CAC745BEFA2}"/>
              </a:ext>
            </a:extLst>
          </p:cNvPr>
          <p:cNvSpPr txBox="1">
            <a:spLocks/>
          </p:cNvSpPr>
          <p:nvPr/>
        </p:nvSpPr>
        <p:spPr bwMode="auto">
          <a:xfrm>
            <a:off x="496965" y="-204186"/>
            <a:ext cx="7886700" cy="17764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defTabSz="914400"/>
            <a:r>
              <a:rPr lang="en-GB" sz="3600" dirty="0"/>
              <a:t>Read this riddle, what is Jaz describing?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6AAED-3329-425B-9E82-657D4F4B4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35" y="964646"/>
            <a:ext cx="1359948" cy="3074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0B2C6B-B7D5-4612-8E41-E84ED673E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437" y="964646"/>
            <a:ext cx="2267756" cy="526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1445-E54D-496C-A985-0CAC745BEFA2}"/>
              </a:ext>
            </a:extLst>
          </p:cNvPr>
          <p:cNvSpPr txBox="1">
            <a:spLocks/>
          </p:cNvSpPr>
          <p:nvPr/>
        </p:nvSpPr>
        <p:spPr bwMode="auto">
          <a:xfrm>
            <a:off x="496965" y="-204186"/>
            <a:ext cx="7886700" cy="17764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defTabSz="914400"/>
            <a:r>
              <a:rPr lang="en-GB" sz="3600" dirty="0"/>
              <a:t>Read this riddle, what is Jaz describing?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6AAED-3329-425B-9E82-657D4F4B4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35" y="964646"/>
            <a:ext cx="1359948" cy="3074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0B2C6B-B7D5-4612-8E41-E84ED673E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437" y="964646"/>
            <a:ext cx="2267756" cy="5264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7AD59A-2633-48AE-AF2C-703A95369F8E}"/>
              </a:ext>
            </a:extLst>
          </p:cNvPr>
          <p:cNvSpPr txBox="1"/>
          <p:nvPr/>
        </p:nvSpPr>
        <p:spPr>
          <a:xfrm>
            <a:off x="5797118" y="2814221"/>
            <a:ext cx="180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A cat</a:t>
            </a:r>
          </a:p>
        </p:txBody>
      </p:sp>
    </p:spTree>
    <p:extLst>
      <p:ext uri="{BB962C8B-B14F-4D97-AF65-F5344CB8AC3E}">
        <p14:creationId xmlns:p14="http://schemas.microsoft.com/office/powerpoint/2010/main" val="118266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D6A779-2A35-4C8F-96D6-F1F360ECF1FD}"/>
              </a:ext>
            </a:extLst>
          </p:cNvPr>
          <p:cNvSpPr/>
          <p:nvPr/>
        </p:nvSpPr>
        <p:spPr>
          <a:xfrm>
            <a:off x="594804" y="807868"/>
            <a:ext cx="7039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</a:rPr>
              <a:t>We are going to make up our own riddles about an animal? </a:t>
            </a:r>
          </a:p>
          <a:p>
            <a:endParaRPr lang="en-GB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</a:rPr>
              <a:t>Here’s what to do: </a:t>
            </a:r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Wingdings" panose="05000000000000000000" pitchFamily="2" charset="2"/>
              </a:rPr>
              <a:t> </a:t>
            </a: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</a:rPr>
              <a:t>Choose your animal </a:t>
            </a:r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Wingdings" panose="05000000000000000000" pitchFamily="2" charset="2"/>
              </a:rPr>
              <a:t> </a:t>
            </a: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</a:rPr>
              <a:t>Write a list of things you know about the animal </a:t>
            </a:r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«"/>
            </a:pP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</a:rPr>
              <a:t>  Turn the list into a riddle like Jaz has done in  </a:t>
            </a:r>
          </a:p>
          <a:p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</a:rPr>
              <a:t>     the example. </a:t>
            </a:r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475FA-B81B-4924-869D-E7E66CBF94E6}"/>
              </a:ext>
            </a:extLst>
          </p:cNvPr>
          <p:cNvSpPr txBox="1"/>
          <p:nvPr/>
        </p:nvSpPr>
        <p:spPr>
          <a:xfrm>
            <a:off x="1083076" y="4261282"/>
            <a:ext cx="412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next few slides will guide you </a:t>
            </a:r>
          </a:p>
          <a:p>
            <a:r>
              <a:rPr lang="en-GB" dirty="0">
                <a:latin typeface="Comic Sans MS" panose="030F0702030302020204" pitchFamily="66" charset="0"/>
              </a:rPr>
              <a:t>through an example.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FCF74-C9D0-497B-824A-7328894A5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48" y="2839193"/>
            <a:ext cx="1359948" cy="307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6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D1F75-EEDD-4975-848F-876555F4D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" y="627541"/>
            <a:ext cx="3451842" cy="2567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9BE741-BDF2-4338-9079-CF4B7C25B1A7}"/>
              </a:ext>
            </a:extLst>
          </p:cNvPr>
          <p:cNvSpPr txBox="1"/>
          <p:nvPr/>
        </p:nvSpPr>
        <p:spPr>
          <a:xfrm>
            <a:off x="3906176" y="535277"/>
            <a:ext cx="412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What do I know about a crocodile?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What do they do? What do they look like?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F605E-50B1-4A75-9882-8AC6627B8B70}"/>
              </a:ext>
            </a:extLst>
          </p:cNvPr>
          <p:cNvSpPr txBox="1"/>
          <p:nvPr/>
        </p:nvSpPr>
        <p:spPr>
          <a:xfrm>
            <a:off x="825623" y="4061395"/>
            <a:ext cx="412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Sharp teeth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73530-685F-437B-B706-5AEDA9206EDA}"/>
              </a:ext>
            </a:extLst>
          </p:cNvPr>
          <p:cNvSpPr txBox="1"/>
          <p:nvPr/>
        </p:nvSpPr>
        <p:spPr>
          <a:xfrm>
            <a:off x="2317072" y="3399982"/>
            <a:ext cx="412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Can swim quickly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2EE4D-0862-44C1-978E-42427953E4A7}"/>
              </a:ext>
            </a:extLst>
          </p:cNvPr>
          <p:cNvSpPr txBox="1"/>
          <p:nvPr/>
        </p:nvSpPr>
        <p:spPr>
          <a:xfrm>
            <a:off x="3753682" y="4495255"/>
            <a:ext cx="412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Eats meat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DB45D-D5C6-4C92-B5F0-AF5B871E7438}"/>
              </a:ext>
            </a:extLst>
          </p:cNvPr>
          <p:cNvSpPr txBox="1"/>
          <p:nvPr/>
        </p:nvSpPr>
        <p:spPr>
          <a:xfrm>
            <a:off x="5079506" y="2213589"/>
            <a:ext cx="412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Long snout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7851D-DDA3-49C6-B057-345F4EF6D8FA}"/>
              </a:ext>
            </a:extLst>
          </p:cNvPr>
          <p:cNvSpPr txBox="1"/>
          <p:nvPr/>
        </p:nvSpPr>
        <p:spPr>
          <a:xfrm>
            <a:off x="5906516" y="4605142"/>
            <a:ext cx="412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Scaly skin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3F29E-8585-4F35-BF98-427F73EB7B0C}"/>
              </a:ext>
            </a:extLst>
          </p:cNvPr>
          <p:cNvSpPr txBox="1"/>
          <p:nvPr/>
        </p:nvSpPr>
        <p:spPr>
          <a:xfrm>
            <a:off x="1140687" y="5526000"/>
            <a:ext cx="412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Lives in lakes and rives.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4DE456-E4E3-47F3-8045-25A5B444EEC5}"/>
              </a:ext>
            </a:extLst>
          </p:cNvPr>
          <p:cNvSpPr txBox="1"/>
          <p:nvPr/>
        </p:nvSpPr>
        <p:spPr>
          <a:xfrm>
            <a:off x="6087028" y="3279844"/>
            <a:ext cx="412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Can bite!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6B2609-0C8C-434B-A61D-5E3040C99338}"/>
              </a:ext>
            </a:extLst>
          </p:cNvPr>
          <p:cNvSpPr txBox="1"/>
          <p:nvPr/>
        </p:nvSpPr>
        <p:spPr>
          <a:xfrm>
            <a:off x="5079506" y="5526000"/>
            <a:ext cx="412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Sleeps on muddy banks</a:t>
            </a:r>
          </a:p>
        </p:txBody>
      </p:sp>
    </p:spTree>
    <p:extLst>
      <p:ext uri="{BB962C8B-B14F-4D97-AF65-F5344CB8AC3E}">
        <p14:creationId xmlns:p14="http://schemas.microsoft.com/office/powerpoint/2010/main" val="345178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8DEEF4-1BE3-4B47-B593-89A8E1DD312D}"/>
              </a:ext>
            </a:extLst>
          </p:cNvPr>
          <p:cNvSpPr/>
          <p:nvPr/>
        </p:nvSpPr>
        <p:spPr>
          <a:xfrm>
            <a:off x="594804" y="807868"/>
            <a:ext cx="80076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This riddle is a special type of riddle. It is called a kenning. </a:t>
            </a:r>
          </a:p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All lines in a kenning poem have 2 words that are linked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together.They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usually describe animals/objects in a different way.</a:t>
            </a:r>
          </a:p>
          <a:p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I am going to use my ideas about a crocodile. I’m going to try and make sure that all my ideas end in –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er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 to make a pattern.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D469C-64C3-40B9-95B2-D97FC5A38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2971245"/>
            <a:ext cx="2247610" cy="16717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41D115-E57F-42C8-B03E-DD600807526D}"/>
              </a:ext>
            </a:extLst>
          </p:cNvPr>
          <p:cNvSpPr/>
          <p:nvPr/>
        </p:nvSpPr>
        <p:spPr>
          <a:xfrm>
            <a:off x="3533312" y="2638147"/>
            <a:ext cx="38173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What am I?</a:t>
            </a:r>
          </a:p>
          <a:p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Fast Swimmer,</a:t>
            </a:r>
          </a:p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Lake Liver,</a:t>
            </a:r>
          </a:p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Long </a:t>
            </a:r>
            <a:r>
              <a:rPr lang="en-GB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snouter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Bite giver,</a:t>
            </a:r>
          </a:p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Mud sleeper,</a:t>
            </a:r>
          </a:p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Jaw snapper.</a:t>
            </a:r>
          </a:p>
          <a:p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8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51405C-1B16-4ACE-8F64-ABBEB261464B}"/>
              </a:ext>
            </a:extLst>
          </p:cNvPr>
          <p:cNvSpPr/>
          <p:nvPr/>
        </p:nvSpPr>
        <p:spPr>
          <a:xfrm>
            <a:off x="1296140" y="523782"/>
            <a:ext cx="7039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</a:rPr>
              <a:t>Your turn..</a:t>
            </a:r>
          </a:p>
          <a:p>
            <a:endParaRPr lang="en-GB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</a:rPr>
              <a:t>Choose an animal.</a:t>
            </a:r>
          </a:p>
          <a:p>
            <a:pPr marL="342900" indent="-342900">
              <a:buAutoNum type="arabicParenR"/>
            </a:pP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</a:rPr>
              <a:t>Write a list of things that your character does.</a:t>
            </a:r>
          </a:p>
          <a:p>
            <a:pPr marL="342900" indent="-342900">
              <a:buAutoNum type="arabicParenR"/>
            </a:pP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</a:rPr>
              <a:t>Put them together to make a kenning.</a:t>
            </a:r>
          </a:p>
          <a:p>
            <a:pPr marL="342900" indent="-342900">
              <a:buAutoNum type="arabicParenR"/>
            </a:pPr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072B6-025F-49AC-A5BC-EC938B83A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333" y="2552712"/>
            <a:ext cx="4908096" cy="26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289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www.w3.org/XML/1998/namespace"/>
    <ds:schemaRef ds:uri="http://schemas.microsoft.com/office/2006/metadata/properties"/>
    <ds:schemaRef ds:uri="http://purl.org/dc/terms/"/>
    <ds:schemaRef ds:uri="0f0ae0ff-29c4-4766-b250-c1a9bee8d430"/>
    <ds:schemaRef ds:uri="86144f90-c7b6-48d0-aae5-f5e9e48cc3df"/>
    <ds:schemaRef ds:uri="http://purl.org/dc/elements/1.1/"/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284</Words>
  <Application>Microsoft Office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Comic Sans MS</vt:lpstr>
      <vt:lpstr>Sassoon Infant Rg</vt:lpstr>
      <vt:lpstr>Twinkl</vt:lpstr>
      <vt:lpstr>Twinkl SemiBold</vt:lpstr>
      <vt:lpstr>Wingdings</vt:lpstr>
      <vt:lpstr>1_Office Theme</vt:lpstr>
      <vt:lpstr>Thursday 9th July 2020</vt:lpstr>
      <vt:lpstr>Today we are going to be writing a special type of poem.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34</cp:revision>
  <dcterms:created xsi:type="dcterms:W3CDTF">2018-03-17T10:08:43Z</dcterms:created>
  <dcterms:modified xsi:type="dcterms:W3CDTF">2020-06-24T11:00:43Z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