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69" r:id="rId3"/>
    <p:sldId id="270" r:id="rId4"/>
    <p:sldId id="271" r:id="rId5"/>
    <p:sldId id="268" r:id="rId6"/>
    <p:sldId id="258" r:id="rId7"/>
    <p:sldId id="262" r:id="rId8"/>
    <p:sldId id="277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 Whitehouse" initials="LW" lastIdx="1" clrIdx="0">
    <p:extLst>
      <p:ext uri="{19B8F6BF-5375-455C-9EA6-DF929625EA0E}">
        <p15:presenceInfo xmlns:p15="http://schemas.microsoft.com/office/powerpoint/2012/main" userId="S-1-5-21-350061025-2395645628-3419119869-162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1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2– Addition and subtraction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Session 1 – Mixed addition .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E3995-FA23-49D3-87BE-40F9B9318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We need to practise one more simple addition skill and then we will know our</a:t>
            </a:r>
            <a:br>
              <a:rPr lang="en-GB" dirty="0"/>
            </a:br>
            <a:r>
              <a:rPr lang="en-GB" dirty="0"/>
              <a:t>methods for all Year 2 addition.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We need to recap how to add 3 single digit numbers.</a:t>
            </a:r>
          </a:p>
        </p:txBody>
      </p:sp>
    </p:spTree>
    <p:extLst>
      <p:ext uri="{BB962C8B-B14F-4D97-AF65-F5344CB8AC3E}">
        <p14:creationId xmlns:p14="http://schemas.microsoft.com/office/powerpoint/2010/main" val="1238682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8E343-9D6D-469D-B7CF-DEEEAC799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Here is my question:</a:t>
            </a:r>
            <a:br>
              <a:rPr lang="en-GB" dirty="0"/>
            </a:br>
            <a:br>
              <a:rPr lang="en-GB" dirty="0"/>
            </a:br>
            <a:r>
              <a:rPr lang="en-GB" dirty="0"/>
              <a:t> 3  + 4  + 7 =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EB583-E24B-49DC-BBD9-5ECFF1500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3009900"/>
            <a:ext cx="96012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We could use tens and ones to help us.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Sometimes, just drawing our ones as spots and dots is more helpful with this type of question.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404DF0B-997B-4510-8C12-E1493D2D113E}"/>
              </a:ext>
            </a:extLst>
          </p:cNvPr>
          <p:cNvSpPr/>
          <p:nvPr/>
        </p:nvSpPr>
        <p:spPr>
          <a:xfrm>
            <a:off x="1781175" y="5457825"/>
            <a:ext cx="419100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7F443F7-1C75-419C-8AC3-E61A00CA3ED2}"/>
              </a:ext>
            </a:extLst>
          </p:cNvPr>
          <p:cNvSpPr/>
          <p:nvPr/>
        </p:nvSpPr>
        <p:spPr>
          <a:xfrm>
            <a:off x="2257425" y="5457825"/>
            <a:ext cx="419100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2C5E55E-E531-4C44-92B8-41455C5BAC39}"/>
              </a:ext>
            </a:extLst>
          </p:cNvPr>
          <p:cNvSpPr/>
          <p:nvPr/>
        </p:nvSpPr>
        <p:spPr>
          <a:xfrm>
            <a:off x="2733675" y="5457825"/>
            <a:ext cx="419100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6BF3032-E424-4481-8434-19AE06A29EEA}"/>
              </a:ext>
            </a:extLst>
          </p:cNvPr>
          <p:cNvSpPr/>
          <p:nvPr/>
        </p:nvSpPr>
        <p:spPr>
          <a:xfrm>
            <a:off x="4248150" y="5457825"/>
            <a:ext cx="419100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C8BC9DD-1D72-4D10-84B8-242098108690}"/>
              </a:ext>
            </a:extLst>
          </p:cNvPr>
          <p:cNvSpPr/>
          <p:nvPr/>
        </p:nvSpPr>
        <p:spPr>
          <a:xfrm>
            <a:off x="4762500" y="5457825"/>
            <a:ext cx="419100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9BC3916-DD37-45F8-B806-5B3EA3C82921}"/>
              </a:ext>
            </a:extLst>
          </p:cNvPr>
          <p:cNvSpPr/>
          <p:nvPr/>
        </p:nvSpPr>
        <p:spPr>
          <a:xfrm>
            <a:off x="5229225" y="5457825"/>
            <a:ext cx="419100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34D4858-9694-4121-854E-D223FF52343D}"/>
              </a:ext>
            </a:extLst>
          </p:cNvPr>
          <p:cNvSpPr/>
          <p:nvPr/>
        </p:nvSpPr>
        <p:spPr>
          <a:xfrm>
            <a:off x="5724525" y="5457825"/>
            <a:ext cx="419100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59B25F3-21A2-46FD-8694-D486FEE8FD8B}"/>
              </a:ext>
            </a:extLst>
          </p:cNvPr>
          <p:cNvSpPr/>
          <p:nvPr/>
        </p:nvSpPr>
        <p:spPr>
          <a:xfrm>
            <a:off x="6900862" y="5457825"/>
            <a:ext cx="419100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3BB2F05-85FF-40CF-A118-5EE180E86787}"/>
              </a:ext>
            </a:extLst>
          </p:cNvPr>
          <p:cNvSpPr/>
          <p:nvPr/>
        </p:nvSpPr>
        <p:spPr>
          <a:xfrm>
            <a:off x="7339013" y="5457825"/>
            <a:ext cx="419100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67FA385-D5B3-4ADD-B829-EED374FF2F7D}"/>
              </a:ext>
            </a:extLst>
          </p:cNvPr>
          <p:cNvSpPr/>
          <p:nvPr/>
        </p:nvSpPr>
        <p:spPr>
          <a:xfrm>
            <a:off x="7853363" y="5457825"/>
            <a:ext cx="419100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9EF7A18-00F5-412B-9B21-65EA6992F1FF}"/>
              </a:ext>
            </a:extLst>
          </p:cNvPr>
          <p:cNvSpPr/>
          <p:nvPr/>
        </p:nvSpPr>
        <p:spPr>
          <a:xfrm>
            <a:off x="8320088" y="5457825"/>
            <a:ext cx="419100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FB7B5BD-EA93-4311-BDC3-84445ACE9774}"/>
              </a:ext>
            </a:extLst>
          </p:cNvPr>
          <p:cNvSpPr/>
          <p:nvPr/>
        </p:nvSpPr>
        <p:spPr>
          <a:xfrm>
            <a:off x="8815388" y="5457825"/>
            <a:ext cx="419100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AAE086B-D499-4BF1-B65D-DEF92F1428FB}"/>
              </a:ext>
            </a:extLst>
          </p:cNvPr>
          <p:cNvSpPr/>
          <p:nvPr/>
        </p:nvSpPr>
        <p:spPr>
          <a:xfrm>
            <a:off x="9310688" y="5457825"/>
            <a:ext cx="419100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A0737BA-7A53-4429-BC08-8561BD74DE8F}"/>
              </a:ext>
            </a:extLst>
          </p:cNvPr>
          <p:cNvSpPr/>
          <p:nvPr/>
        </p:nvSpPr>
        <p:spPr>
          <a:xfrm>
            <a:off x="9786938" y="5457825"/>
            <a:ext cx="419100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07FB0929-0BB7-4CA0-9EE6-CC57FE7CD481}"/>
              </a:ext>
            </a:extLst>
          </p:cNvPr>
          <p:cNvSpPr txBox="1">
            <a:spLocks/>
          </p:cNvSpPr>
          <p:nvPr/>
        </p:nvSpPr>
        <p:spPr>
          <a:xfrm>
            <a:off x="2900363" y="6067425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en-GB" sz="2800" dirty="0"/>
              <a:t>We just count them up.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2D1E0B2D-6850-4D58-8233-1D73A1205858}"/>
              </a:ext>
            </a:extLst>
          </p:cNvPr>
          <p:cNvSpPr txBox="1">
            <a:spLocks/>
          </p:cNvSpPr>
          <p:nvPr/>
        </p:nvSpPr>
        <p:spPr>
          <a:xfrm>
            <a:off x="4433888" y="17907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en-GB" sz="3600" dirty="0"/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1980607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build="p"/>
      <p:bldP spid="2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8E343-9D6D-469D-B7CF-DEEEAC799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Try this one:</a:t>
            </a:r>
            <a:br>
              <a:rPr lang="en-GB" dirty="0"/>
            </a:br>
            <a:br>
              <a:rPr lang="en-GB" dirty="0"/>
            </a:br>
            <a:r>
              <a:rPr lang="en-GB" dirty="0"/>
              <a:t> 5  + 3  + 4 =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404DF0B-997B-4510-8C12-E1493D2D113E}"/>
              </a:ext>
            </a:extLst>
          </p:cNvPr>
          <p:cNvSpPr/>
          <p:nvPr/>
        </p:nvSpPr>
        <p:spPr>
          <a:xfrm>
            <a:off x="1781175" y="5457825"/>
            <a:ext cx="419100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7F443F7-1C75-419C-8AC3-E61A00CA3ED2}"/>
              </a:ext>
            </a:extLst>
          </p:cNvPr>
          <p:cNvSpPr/>
          <p:nvPr/>
        </p:nvSpPr>
        <p:spPr>
          <a:xfrm>
            <a:off x="2257425" y="5457825"/>
            <a:ext cx="419100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2C5E55E-E531-4C44-92B8-41455C5BAC39}"/>
              </a:ext>
            </a:extLst>
          </p:cNvPr>
          <p:cNvSpPr/>
          <p:nvPr/>
        </p:nvSpPr>
        <p:spPr>
          <a:xfrm>
            <a:off x="2733675" y="5457825"/>
            <a:ext cx="419100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6BF3032-E424-4481-8434-19AE06A29EEA}"/>
              </a:ext>
            </a:extLst>
          </p:cNvPr>
          <p:cNvSpPr/>
          <p:nvPr/>
        </p:nvSpPr>
        <p:spPr>
          <a:xfrm>
            <a:off x="3224212" y="5457825"/>
            <a:ext cx="419100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C8BC9DD-1D72-4D10-84B8-242098108690}"/>
              </a:ext>
            </a:extLst>
          </p:cNvPr>
          <p:cNvSpPr/>
          <p:nvPr/>
        </p:nvSpPr>
        <p:spPr>
          <a:xfrm>
            <a:off x="4762500" y="5457825"/>
            <a:ext cx="419100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9BC3916-DD37-45F8-B806-5B3EA3C82921}"/>
              </a:ext>
            </a:extLst>
          </p:cNvPr>
          <p:cNvSpPr/>
          <p:nvPr/>
        </p:nvSpPr>
        <p:spPr>
          <a:xfrm>
            <a:off x="5229225" y="5457825"/>
            <a:ext cx="419100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34D4858-9694-4121-854E-D223FF52343D}"/>
              </a:ext>
            </a:extLst>
          </p:cNvPr>
          <p:cNvSpPr/>
          <p:nvPr/>
        </p:nvSpPr>
        <p:spPr>
          <a:xfrm>
            <a:off x="5724525" y="5457825"/>
            <a:ext cx="419100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59B25F3-21A2-46FD-8694-D486FEE8FD8B}"/>
              </a:ext>
            </a:extLst>
          </p:cNvPr>
          <p:cNvSpPr/>
          <p:nvPr/>
        </p:nvSpPr>
        <p:spPr>
          <a:xfrm>
            <a:off x="6900862" y="5457825"/>
            <a:ext cx="419100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3BB2F05-85FF-40CF-A118-5EE180E86787}"/>
              </a:ext>
            </a:extLst>
          </p:cNvPr>
          <p:cNvSpPr/>
          <p:nvPr/>
        </p:nvSpPr>
        <p:spPr>
          <a:xfrm>
            <a:off x="7339013" y="5457825"/>
            <a:ext cx="419100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67FA385-D5B3-4ADD-B829-EED374FF2F7D}"/>
              </a:ext>
            </a:extLst>
          </p:cNvPr>
          <p:cNvSpPr/>
          <p:nvPr/>
        </p:nvSpPr>
        <p:spPr>
          <a:xfrm>
            <a:off x="7853363" y="5457825"/>
            <a:ext cx="419100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AAE086B-D499-4BF1-B65D-DEF92F1428FB}"/>
              </a:ext>
            </a:extLst>
          </p:cNvPr>
          <p:cNvSpPr/>
          <p:nvPr/>
        </p:nvSpPr>
        <p:spPr>
          <a:xfrm>
            <a:off x="8348663" y="5453062"/>
            <a:ext cx="419100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A0737BA-7A53-4429-BC08-8561BD74DE8F}"/>
              </a:ext>
            </a:extLst>
          </p:cNvPr>
          <p:cNvSpPr/>
          <p:nvPr/>
        </p:nvSpPr>
        <p:spPr>
          <a:xfrm>
            <a:off x="3690937" y="5429250"/>
            <a:ext cx="419100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07FB0929-0BB7-4CA0-9EE6-CC57FE7CD481}"/>
              </a:ext>
            </a:extLst>
          </p:cNvPr>
          <p:cNvSpPr txBox="1">
            <a:spLocks/>
          </p:cNvSpPr>
          <p:nvPr/>
        </p:nvSpPr>
        <p:spPr>
          <a:xfrm>
            <a:off x="2900363" y="6067425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en-GB" sz="2800" dirty="0"/>
              <a:t>We just count them up.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2D1E0B2D-6850-4D58-8233-1D73A1205858}"/>
              </a:ext>
            </a:extLst>
          </p:cNvPr>
          <p:cNvSpPr txBox="1">
            <a:spLocks/>
          </p:cNvSpPr>
          <p:nvPr/>
        </p:nvSpPr>
        <p:spPr>
          <a:xfrm>
            <a:off x="4433888" y="17907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en-GB" sz="3600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770417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6" grpId="0" animBg="1"/>
      <p:bldP spid="17" grpId="0" animBg="1"/>
      <p:bldP spid="19" grpId="0" build="p"/>
      <p:bldP spid="2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2DB36-690D-4F63-A511-39C52695C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325" y="1552575"/>
            <a:ext cx="9601200" cy="1485900"/>
          </a:xfrm>
        </p:spPr>
        <p:txBody>
          <a:bodyPr>
            <a:normAutofit fontScale="90000"/>
          </a:bodyPr>
          <a:lstStyle/>
          <a:p>
            <a:r>
              <a:rPr lang="en-GB" dirty="0"/>
              <a:t>Today, we will be using all the skills we have used this week to answer mixed addition questions.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The following slides have a quick reminder </a:t>
            </a:r>
            <a:br>
              <a:rPr lang="en-GB" dirty="0"/>
            </a:br>
            <a:r>
              <a:rPr lang="en-GB" dirty="0"/>
              <a:t>before you tackle questions.</a:t>
            </a:r>
          </a:p>
        </p:txBody>
      </p:sp>
    </p:spTree>
    <p:extLst>
      <p:ext uri="{BB962C8B-B14F-4D97-AF65-F5344CB8AC3E}">
        <p14:creationId xmlns:p14="http://schemas.microsoft.com/office/powerpoint/2010/main" val="3299546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986CD-E6D8-435B-AA3E-EC9AD5526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0164" y="479611"/>
            <a:ext cx="9601200" cy="1485900"/>
          </a:xfrm>
        </p:spPr>
        <p:txBody>
          <a:bodyPr>
            <a:normAutofit/>
          </a:bodyPr>
          <a:lstStyle/>
          <a:p>
            <a:r>
              <a:rPr lang="en-GB" dirty="0"/>
              <a:t>Adding one digit to a 2 digit without</a:t>
            </a:r>
            <a:br>
              <a:rPr lang="en-GB" dirty="0"/>
            </a:br>
            <a:r>
              <a:rPr lang="en-GB" dirty="0"/>
              <a:t>exchanging.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76EBBB3-C843-4760-8006-6B85F7725375}"/>
              </a:ext>
            </a:extLst>
          </p:cNvPr>
          <p:cNvSpPr txBox="1">
            <a:spLocks/>
          </p:cNvSpPr>
          <p:nvPr/>
        </p:nvSpPr>
        <p:spPr>
          <a:xfrm>
            <a:off x="5401236" y="1976716"/>
            <a:ext cx="9601200" cy="6163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42 + 7 =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AAB6ED-3770-4867-A93A-0478637CF96A}"/>
              </a:ext>
            </a:extLst>
          </p:cNvPr>
          <p:cNvSpPr/>
          <p:nvPr/>
        </p:nvSpPr>
        <p:spPr>
          <a:xfrm>
            <a:off x="2286000" y="2706624"/>
            <a:ext cx="3310128" cy="38587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4004E47-0AA1-4D6E-B477-59518320D37C}"/>
              </a:ext>
            </a:extLst>
          </p:cNvPr>
          <p:cNvCxnSpPr>
            <a:stCxn id="5" idx="0"/>
            <a:endCxn id="5" idx="2"/>
          </p:cNvCxnSpPr>
          <p:nvPr/>
        </p:nvCxnSpPr>
        <p:spPr>
          <a:xfrm>
            <a:off x="3941064" y="2706624"/>
            <a:ext cx="0" cy="3858768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AD6975D-70F4-4244-864C-ED8902219143}"/>
              </a:ext>
            </a:extLst>
          </p:cNvPr>
          <p:cNvCxnSpPr/>
          <p:nvPr/>
        </p:nvCxnSpPr>
        <p:spPr>
          <a:xfrm>
            <a:off x="2286000" y="3172968"/>
            <a:ext cx="3310128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71E86E8-B036-4286-9C8A-5A7F96195DF7}"/>
              </a:ext>
            </a:extLst>
          </p:cNvPr>
          <p:cNvSpPr txBox="1"/>
          <p:nvPr/>
        </p:nvSpPr>
        <p:spPr>
          <a:xfrm>
            <a:off x="2743200" y="2803636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Tens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F61CFA3-3233-40C4-A4D9-84A684E38538}"/>
              </a:ext>
            </a:extLst>
          </p:cNvPr>
          <p:cNvSpPr txBox="1"/>
          <p:nvPr/>
        </p:nvSpPr>
        <p:spPr>
          <a:xfrm>
            <a:off x="4322120" y="2803636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Ones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6A4BD9D-46CA-4304-B433-5336695C2480}"/>
              </a:ext>
            </a:extLst>
          </p:cNvPr>
          <p:cNvSpPr txBox="1"/>
          <p:nvPr/>
        </p:nvSpPr>
        <p:spPr>
          <a:xfrm>
            <a:off x="6595874" y="2819972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 start, we draw the first number in our sum.</a:t>
            </a:r>
          </a:p>
          <a:p>
            <a:r>
              <a:rPr lang="en-GB" dirty="0"/>
              <a:t>42 has 4 tens and 2 ones.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3BF916-1AB2-423F-869B-88A32DD156AC}"/>
              </a:ext>
            </a:extLst>
          </p:cNvPr>
          <p:cNvSpPr/>
          <p:nvPr/>
        </p:nvSpPr>
        <p:spPr>
          <a:xfrm>
            <a:off x="2490218" y="3286552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8CFE5E2-28F2-45BC-B19E-68E378B67AE3}"/>
              </a:ext>
            </a:extLst>
          </p:cNvPr>
          <p:cNvSpPr/>
          <p:nvPr/>
        </p:nvSpPr>
        <p:spPr>
          <a:xfrm>
            <a:off x="2834613" y="3286552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DC672E-501E-4178-95E1-54FAAE7CC2B5}"/>
              </a:ext>
            </a:extLst>
          </p:cNvPr>
          <p:cNvSpPr/>
          <p:nvPr/>
        </p:nvSpPr>
        <p:spPr>
          <a:xfrm>
            <a:off x="3185162" y="3283910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458F8B1-EB2C-4D07-B9E3-FFA2CB7FCBE0}"/>
              </a:ext>
            </a:extLst>
          </p:cNvPr>
          <p:cNvSpPr/>
          <p:nvPr/>
        </p:nvSpPr>
        <p:spPr>
          <a:xfrm>
            <a:off x="3489961" y="3269980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1A4950B-CD66-4715-82FB-D8B9975BCA9A}"/>
              </a:ext>
            </a:extLst>
          </p:cNvPr>
          <p:cNvSpPr/>
          <p:nvPr/>
        </p:nvSpPr>
        <p:spPr>
          <a:xfrm>
            <a:off x="4169664" y="3355848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F09A621-4CA9-493F-9DDE-54FFDC647464}"/>
              </a:ext>
            </a:extLst>
          </p:cNvPr>
          <p:cNvSpPr/>
          <p:nvPr/>
        </p:nvSpPr>
        <p:spPr>
          <a:xfrm>
            <a:off x="4550663" y="3352788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F9BFA4D-5765-476A-A91E-FDAEC694B5A5}"/>
              </a:ext>
            </a:extLst>
          </p:cNvPr>
          <p:cNvSpPr txBox="1"/>
          <p:nvPr/>
        </p:nvSpPr>
        <p:spPr>
          <a:xfrm>
            <a:off x="6595874" y="3693235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Then we draw the second number in our sum.</a:t>
            </a:r>
          </a:p>
          <a:p>
            <a:r>
              <a:rPr lang="en-GB" dirty="0"/>
              <a:t>7 does not have any tens. It has 7 ones.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FEFF9C5-6924-4552-9A2B-FE0F29D96CA9}"/>
              </a:ext>
            </a:extLst>
          </p:cNvPr>
          <p:cNvSpPr/>
          <p:nvPr/>
        </p:nvSpPr>
        <p:spPr>
          <a:xfrm>
            <a:off x="4035587" y="5145024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56F34BC-D450-4060-8DB3-427355475959}"/>
              </a:ext>
            </a:extLst>
          </p:cNvPr>
          <p:cNvSpPr/>
          <p:nvPr/>
        </p:nvSpPr>
        <p:spPr>
          <a:xfrm>
            <a:off x="4366367" y="5145024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FD67DD4-3CE1-47E4-B332-609320FBC17A}"/>
              </a:ext>
            </a:extLst>
          </p:cNvPr>
          <p:cNvSpPr/>
          <p:nvPr/>
        </p:nvSpPr>
        <p:spPr>
          <a:xfrm>
            <a:off x="4729115" y="5145023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C2F88F3-6433-4BE6-9376-74F640FA6852}"/>
              </a:ext>
            </a:extLst>
          </p:cNvPr>
          <p:cNvSpPr/>
          <p:nvPr/>
        </p:nvSpPr>
        <p:spPr>
          <a:xfrm>
            <a:off x="5094911" y="5145022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20B5B05-AAF1-4AE8-82EB-ED25492436BA}"/>
              </a:ext>
            </a:extLst>
          </p:cNvPr>
          <p:cNvSpPr/>
          <p:nvPr/>
        </p:nvSpPr>
        <p:spPr>
          <a:xfrm>
            <a:off x="4226301" y="5657064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DDAE471-F157-4DBA-BEEA-DF2CC3730B5B}"/>
              </a:ext>
            </a:extLst>
          </p:cNvPr>
          <p:cNvSpPr/>
          <p:nvPr/>
        </p:nvSpPr>
        <p:spPr>
          <a:xfrm>
            <a:off x="4590573" y="5657064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A6E8E7B-DE80-4C92-8FB0-5B3E058D7E20}"/>
              </a:ext>
            </a:extLst>
          </p:cNvPr>
          <p:cNvSpPr/>
          <p:nvPr/>
        </p:nvSpPr>
        <p:spPr>
          <a:xfrm>
            <a:off x="4995744" y="5663148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2302037-B337-4F89-B866-D08E1482752C}"/>
              </a:ext>
            </a:extLst>
          </p:cNvPr>
          <p:cNvSpPr txBox="1"/>
          <p:nvPr/>
        </p:nvSpPr>
        <p:spPr>
          <a:xfrm>
            <a:off x="6572715" y="4566498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Now, we count up. We must start with our ones.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F857EAF-56F2-44E4-8DDF-9298173E2C92}"/>
              </a:ext>
            </a:extLst>
          </p:cNvPr>
          <p:cNvSpPr txBox="1"/>
          <p:nvPr/>
        </p:nvSpPr>
        <p:spPr>
          <a:xfrm>
            <a:off x="4322120" y="6129201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1915D7D-9085-4965-9D23-D8A692831005}"/>
              </a:ext>
            </a:extLst>
          </p:cNvPr>
          <p:cNvSpPr txBox="1"/>
          <p:nvPr/>
        </p:nvSpPr>
        <p:spPr>
          <a:xfrm>
            <a:off x="2964477" y="6107948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F562A4D-68A8-4D36-85E7-13655682CB44}"/>
              </a:ext>
            </a:extLst>
          </p:cNvPr>
          <p:cNvSpPr txBox="1"/>
          <p:nvPr/>
        </p:nvSpPr>
        <p:spPr>
          <a:xfrm>
            <a:off x="6595874" y="5309602"/>
            <a:ext cx="4645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Then the tens.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BD66483-9C82-472E-999C-23AD3841EAFA}"/>
              </a:ext>
            </a:extLst>
          </p:cNvPr>
          <p:cNvSpPr txBox="1"/>
          <p:nvPr/>
        </p:nvSpPr>
        <p:spPr>
          <a:xfrm>
            <a:off x="6595874" y="5944535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We’ve got  4 tens and 9 ones.</a:t>
            </a:r>
          </a:p>
          <a:p>
            <a:r>
              <a:rPr lang="en-GB" dirty="0"/>
              <a:t>                   4 tens = 40 + 9 = 49.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AA3B9F48-5E44-4C1B-9048-9A0DA56D4F41}"/>
              </a:ext>
            </a:extLst>
          </p:cNvPr>
          <p:cNvSpPr txBox="1">
            <a:spLocks/>
          </p:cNvSpPr>
          <p:nvPr/>
        </p:nvSpPr>
        <p:spPr>
          <a:xfrm>
            <a:off x="7474311" y="1957229"/>
            <a:ext cx="9601200" cy="6163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49</a:t>
            </a:r>
          </a:p>
        </p:txBody>
      </p:sp>
    </p:spTree>
    <p:extLst>
      <p:ext uri="{BB962C8B-B14F-4D97-AF65-F5344CB8AC3E}">
        <p14:creationId xmlns:p14="http://schemas.microsoft.com/office/powerpoint/2010/main" val="386583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986CD-E6D8-435B-AA3E-EC9AD5526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0164" y="479611"/>
            <a:ext cx="9601200" cy="1485900"/>
          </a:xfrm>
        </p:spPr>
        <p:txBody>
          <a:bodyPr>
            <a:normAutofit/>
          </a:bodyPr>
          <a:lstStyle/>
          <a:p>
            <a:r>
              <a:rPr lang="en-GB" dirty="0"/>
              <a:t>Adding 2 two digit numbers without exchanging.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76EBBB3-C843-4760-8006-6B85F7725375}"/>
              </a:ext>
            </a:extLst>
          </p:cNvPr>
          <p:cNvSpPr txBox="1">
            <a:spLocks/>
          </p:cNvSpPr>
          <p:nvPr/>
        </p:nvSpPr>
        <p:spPr>
          <a:xfrm>
            <a:off x="4818816" y="2021854"/>
            <a:ext cx="9601200" cy="6163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33 + 22 =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AAB6ED-3770-4867-A93A-0478637CF96A}"/>
              </a:ext>
            </a:extLst>
          </p:cNvPr>
          <p:cNvSpPr/>
          <p:nvPr/>
        </p:nvSpPr>
        <p:spPr>
          <a:xfrm>
            <a:off x="2286000" y="2706624"/>
            <a:ext cx="3310128" cy="38587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4004E47-0AA1-4D6E-B477-59518320D37C}"/>
              </a:ext>
            </a:extLst>
          </p:cNvPr>
          <p:cNvCxnSpPr>
            <a:stCxn id="5" idx="0"/>
            <a:endCxn id="5" idx="2"/>
          </p:cNvCxnSpPr>
          <p:nvPr/>
        </p:nvCxnSpPr>
        <p:spPr>
          <a:xfrm>
            <a:off x="3941064" y="2706624"/>
            <a:ext cx="0" cy="3858768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AD6975D-70F4-4244-864C-ED8902219143}"/>
              </a:ext>
            </a:extLst>
          </p:cNvPr>
          <p:cNvCxnSpPr/>
          <p:nvPr/>
        </p:nvCxnSpPr>
        <p:spPr>
          <a:xfrm>
            <a:off x="2286000" y="3172968"/>
            <a:ext cx="3310128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71E86E8-B036-4286-9C8A-5A7F96195DF7}"/>
              </a:ext>
            </a:extLst>
          </p:cNvPr>
          <p:cNvSpPr txBox="1"/>
          <p:nvPr/>
        </p:nvSpPr>
        <p:spPr>
          <a:xfrm>
            <a:off x="2743200" y="2803636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Tens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F61CFA3-3233-40C4-A4D9-84A684E38538}"/>
              </a:ext>
            </a:extLst>
          </p:cNvPr>
          <p:cNvSpPr txBox="1"/>
          <p:nvPr/>
        </p:nvSpPr>
        <p:spPr>
          <a:xfrm>
            <a:off x="4322120" y="2803636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Ones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6A4BD9D-46CA-4304-B433-5336695C2480}"/>
              </a:ext>
            </a:extLst>
          </p:cNvPr>
          <p:cNvSpPr txBox="1"/>
          <p:nvPr/>
        </p:nvSpPr>
        <p:spPr>
          <a:xfrm>
            <a:off x="6595874" y="2723199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 start, we draw the first number in our sum.</a:t>
            </a:r>
          </a:p>
          <a:p>
            <a:r>
              <a:rPr lang="en-GB" dirty="0"/>
              <a:t>33 has 3 tens and 3 ones.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3BF916-1AB2-423F-869B-88A32DD156AC}"/>
              </a:ext>
            </a:extLst>
          </p:cNvPr>
          <p:cNvSpPr/>
          <p:nvPr/>
        </p:nvSpPr>
        <p:spPr>
          <a:xfrm>
            <a:off x="2490218" y="3286552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8CFE5E2-28F2-45BC-B19E-68E378B67AE3}"/>
              </a:ext>
            </a:extLst>
          </p:cNvPr>
          <p:cNvSpPr/>
          <p:nvPr/>
        </p:nvSpPr>
        <p:spPr>
          <a:xfrm>
            <a:off x="2834613" y="3286552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DC672E-501E-4178-95E1-54FAAE7CC2B5}"/>
              </a:ext>
            </a:extLst>
          </p:cNvPr>
          <p:cNvSpPr/>
          <p:nvPr/>
        </p:nvSpPr>
        <p:spPr>
          <a:xfrm>
            <a:off x="3185162" y="3283910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1A4950B-CD66-4715-82FB-D8B9975BCA9A}"/>
              </a:ext>
            </a:extLst>
          </p:cNvPr>
          <p:cNvSpPr/>
          <p:nvPr/>
        </p:nvSpPr>
        <p:spPr>
          <a:xfrm>
            <a:off x="4169664" y="3355848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F09A621-4CA9-493F-9DDE-54FFDC647464}"/>
              </a:ext>
            </a:extLst>
          </p:cNvPr>
          <p:cNvSpPr/>
          <p:nvPr/>
        </p:nvSpPr>
        <p:spPr>
          <a:xfrm>
            <a:off x="4550663" y="3352788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F9BFA4D-5765-476A-A91E-FDAEC694B5A5}"/>
              </a:ext>
            </a:extLst>
          </p:cNvPr>
          <p:cNvSpPr txBox="1"/>
          <p:nvPr/>
        </p:nvSpPr>
        <p:spPr>
          <a:xfrm>
            <a:off x="6595874" y="3693235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Then we draw the second number in our sum.</a:t>
            </a:r>
          </a:p>
          <a:p>
            <a:r>
              <a:rPr lang="en-GB" dirty="0"/>
              <a:t>22 has 2 tens and 2 ones.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FEFF9C5-6924-4552-9A2B-FE0F29D96CA9}"/>
              </a:ext>
            </a:extLst>
          </p:cNvPr>
          <p:cNvSpPr/>
          <p:nvPr/>
        </p:nvSpPr>
        <p:spPr>
          <a:xfrm>
            <a:off x="4035587" y="5145024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56F34BC-D450-4060-8DB3-427355475959}"/>
              </a:ext>
            </a:extLst>
          </p:cNvPr>
          <p:cNvSpPr/>
          <p:nvPr/>
        </p:nvSpPr>
        <p:spPr>
          <a:xfrm>
            <a:off x="4366367" y="5145024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2302037-B337-4F89-B866-D08E1482752C}"/>
              </a:ext>
            </a:extLst>
          </p:cNvPr>
          <p:cNvSpPr txBox="1"/>
          <p:nvPr/>
        </p:nvSpPr>
        <p:spPr>
          <a:xfrm>
            <a:off x="6572715" y="4566498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Now, we count up. We must start with our ones.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F857EAF-56F2-44E4-8DDF-9298173E2C92}"/>
              </a:ext>
            </a:extLst>
          </p:cNvPr>
          <p:cNvSpPr txBox="1"/>
          <p:nvPr/>
        </p:nvSpPr>
        <p:spPr>
          <a:xfrm>
            <a:off x="4312282" y="6526219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1915D7D-9085-4965-9D23-D8A692831005}"/>
              </a:ext>
            </a:extLst>
          </p:cNvPr>
          <p:cNvSpPr txBox="1"/>
          <p:nvPr/>
        </p:nvSpPr>
        <p:spPr>
          <a:xfrm>
            <a:off x="2961077" y="6546184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F562A4D-68A8-4D36-85E7-13655682CB44}"/>
              </a:ext>
            </a:extLst>
          </p:cNvPr>
          <p:cNvSpPr txBox="1"/>
          <p:nvPr/>
        </p:nvSpPr>
        <p:spPr>
          <a:xfrm>
            <a:off x="6595874" y="5309602"/>
            <a:ext cx="4645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Then the tens.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BD66483-9C82-472E-999C-23AD3841EAFA}"/>
              </a:ext>
            </a:extLst>
          </p:cNvPr>
          <p:cNvSpPr txBox="1"/>
          <p:nvPr/>
        </p:nvSpPr>
        <p:spPr>
          <a:xfrm>
            <a:off x="6595874" y="5944535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We’ve got  5 tens and 5 ones.</a:t>
            </a:r>
          </a:p>
          <a:p>
            <a:r>
              <a:rPr lang="en-GB" dirty="0"/>
              <a:t>                   5 tens = 50 + 5 = 55.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AA3B9F48-5E44-4C1B-9048-9A0DA56D4F41}"/>
              </a:ext>
            </a:extLst>
          </p:cNvPr>
          <p:cNvSpPr txBox="1">
            <a:spLocks/>
          </p:cNvSpPr>
          <p:nvPr/>
        </p:nvSpPr>
        <p:spPr>
          <a:xfrm>
            <a:off x="7474311" y="1957229"/>
            <a:ext cx="9601200" cy="6163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55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BB986EB-ED7B-47ED-B130-A71728A9ACEA}"/>
              </a:ext>
            </a:extLst>
          </p:cNvPr>
          <p:cNvSpPr/>
          <p:nvPr/>
        </p:nvSpPr>
        <p:spPr>
          <a:xfrm>
            <a:off x="4910464" y="3352788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7710435-4BF5-484D-9FD8-17904776E338}"/>
              </a:ext>
            </a:extLst>
          </p:cNvPr>
          <p:cNvSpPr/>
          <p:nvPr/>
        </p:nvSpPr>
        <p:spPr>
          <a:xfrm>
            <a:off x="2538958" y="5375893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37DE955-CA6B-4B55-9A01-A7A6CC476B28}"/>
              </a:ext>
            </a:extLst>
          </p:cNvPr>
          <p:cNvSpPr/>
          <p:nvPr/>
        </p:nvSpPr>
        <p:spPr>
          <a:xfrm>
            <a:off x="2918380" y="5440415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899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 animBg="1"/>
      <p:bldP spid="14" grpId="0" animBg="1"/>
      <p:bldP spid="15" grpId="0" animBg="1"/>
      <p:bldP spid="17" grpId="0" animBg="1"/>
      <p:bldP spid="18" grpId="0" animBg="1"/>
      <p:bldP spid="19" grpId="0"/>
      <p:bldP spid="20" grpId="0" animBg="1"/>
      <p:bldP spid="21" grpId="0" animBg="1"/>
      <p:bldP spid="27" grpId="0"/>
      <p:bldP spid="28" grpId="0"/>
      <p:bldP spid="29" grpId="0"/>
      <p:bldP spid="30" grpId="0"/>
      <p:bldP spid="31" grpId="0"/>
      <p:bldP spid="32" grpId="0"/>
      <p:bldP spid="34" grpId="0" animBg="1"/>
      <p:bldP spid="37" grpId="0" animBg="1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986CD-E6D8-435B-AA3E-EC9AD5526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1936" y="5782"/>
            <a:ext cx="9601200" cy="1485900"/>
          </a:xfrm>
        </p:spPr>
        <p:txBody>
          <a:bodyPr>
            <a:normAutofit/>
          </a:bodyPr>
          <a:lstStyle/>
          <a:p>
            <a:r>
              <a:rPr lang="en-GB" sz="3600" dirty="0"/>
              <a:t>Adding a one digit number to a two digit number with exchanging.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76EBBB3-C843-4760-8006-6B85F7725375}"/>
              </a:ext>
            </a:extLst>
          </p:cNvPr>
          <p:cNvSpPr txBox="1">
            <a:spLocks/>
          </p:cNvSpPr>
          <p:nvPr/>
        </p:nvSpPr>
        <p:spPr>
          <a:xfrm>
            <a:off x="4550663" y="1172466"/>
            <a:ext cx="9601200" cy="6163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42 + 9 =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AAB6ED-3770-4867-A93A-0478637CF96A}"/>
              </a:ext>
            </a:extLst>
          </p:cNvPr>
          <p:cNvSpPr/>
          <p:nvPr/>
        </p:nvSpPr>
        <p:spPr>
          <a:xfrm>
            <a:off x="2286000" y="2706624"/>
            <a:ext cx="3310128" cy="38587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4004E47-0AA1-4D6E-B477-59518320D37C}"/>
              </a:ext>
            </a:extLst>
          </p:cNvPr>
          <p:cNvCxnSpPr>
            <a:stCxn id="5" idx="0"/>
            <a:endCxn id="5" idx="2"/>
          </p:cNvCxnSpPr>
          <p:nvPr/>
        </p:nvCxnSpPr>
        <p:spPr>
          <a:xfrm>
            <a:off x="3941064" y="2706624"/>
            <a:ext cx="0" cy="3858768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AD6975D-70F4-4244-864C-ED8902219143}"/>
              </a:ext>
            </a:extLst>
          </p:cNvPr>
          <p:cNvCxnSpPr/>
          <p:nvPr/>
        </p:nvCxnSpPr>
        <p:spPr>
          <a:xfrm>
            <a:off x="2286000" y="3172968"/>
            <a:ext cx="3310128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71E86E8-B036-4286-9C8A-5A7F96195DF7}"/>
              </a:ext>
            </a:extLst>
          </p:cNvPr>
          <p:cNvSpPr txBox="1"/>
          <p:nvPr/>
        </p:nvSpPr>
        <p:spPr>
          <a:xfrm>
            <a:off x="2743200" y="2803636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Tens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F61CFA3-3233-40C4-A4D9-84A684E38538}"/>
              </a:ext>
            </a:extLst>
          </p:cNvPr>
          <p:cNvSpPr txBox="1"/>
          <p:nvPr/>
        </p:nvSpPr>
        <p:spPr>
          <a:xfrm>
            <a:off x="4322120" y="2803636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Ones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6A4BD9D-46CA-4304-B433-5336695C2480}"/>
              </a:ext>
            </a:extLst>
          </p:cNvPr>
          <p:cNvSpPr txBox="1"/>
          <p:nvPr/>
        </p:nvSpPr>
        <p:spPr>
          <a:xfrm>
            <a:off x="6595874" y="1751224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 start, we draw the first number in our sum.</a:t>
            </a:r>
          </a:p>
          <a:p>
            <a:r>
              <a:rPr lang="en-GB" dirty="0"/>
              <a:t>42 has 4 tens and 2 ones.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3BF916-1AB2-423F-869B-88A32DD156AC}"/>
              </a:ext>
            </a:extLst>
          </p:cNvPr>
          <p:cNvSpPr/>
          <p:nvPr/>
        </p:nvSpPr>
        <p:spPr>
          <a:xfrm>
            <a:off x="2490218" y="3286552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8CFE5E2-28F2-45BC-B19E-68E378B67AE3}"/>
              </a:ext>
            </a:extLst>
          </p:cNvPr>
          <p:cNvSpPr/>
          <p:nvPr/>
        </p:nvSpPr>
        <p:spPr>
          <a:xfrm>
            <a:off x="2834613" y="3286552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DC672E-501E-4178-95E1-54FAAE7CC2B5}"/>
              </a:ext>
            </a:extLst>
          </p:cNvPr>
          <p:cNvSpPr/>
          <p:nvPr/>
        </p:nvSpPr>
        <p:spPr>
          <a:xfrm>
            <a:off x="3185162" y="3283910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458F8B1-EB2C-4D07-B9E3-FFA2CB7FCBE0}"/>
              </a:ext>
            </a:extLst>
          </p:cNvPr>
          <p:cNvSpPr/>
          <p:nvPr/>
        </p:nvSpPr>
        <p:spPr>
          <a:xfrm>
            <a:off x="3489961" y="3269980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1A4950B-CD66-4715-82FB-D8B9975BCA9A}"/>
              </a:ext>
            </a:extLst>
          </p:cNvPr>
          <p:cNvSpPr/>
          <p:nvPr/>
        </p:nvSpPr>
        <p:spPr>
          <a:xfrm>
            <a:off x="4169664" y="3355848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F09A621-4CA9-493F-9DDE-54FFDC647464}"/>
              </a:ext>
            </a:extLst>
          </p:cNvPr>
          <p:cNvSpPr/>
          <p:nvPr/>
        </p:nvSpPr>
        <p:spPr>
          <a:xfrm>
            <a:off x="4550663" y="3352788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F9BFA4D-5765-476A-A91E-FDAEC694B5A5}"/>
              </a:ext>
            </a:extLst>
          </p:cNvPr>
          <p:cNvSpPr txBox="1"/>
          <p:nvPr/>
        </p:nvSpPr>
        <p:spPr>
          <a:xfrm>
            <a:off x="6595874" y="2437314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Then we draw the second number in our sum.</a:t>
            </a:r>
          </a:p>
          <a:p>
            <a:r>
              <a:rPr lang="en-GB" dirty="0"/>
              <a:t>9 does not have any tens. It has 9 ones.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FEFF9C5-6924-4552-9A2B-FE0F29D96CA9}"/>
              </a:ext>
            </a:extLst>
          </p:cNvPr>
          <p:cNvSpPr/>
          <p:nvPr/>
        </p:nvSpPr>
        <p:spPr>
          <a:xfrm>
            <a:off x="4035587" y="5145024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56F34BC-D450-4060-8DB3-427355475959}"/>
              </a:ext>
            </a:extLst>
          </p:cNvPr>
          <p:cNvSpPr/>
          <p:nvPr/>
        </p:nvSpPr>
        <p:spPr>
          <a:xfrm>
            <a:off x="4366367" y="5145024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FD67DD4-3CE1-47E4-B332-609320FBC17A}"/>
              </a:ext>
            </a:extLst>
          </p:cNvPr>
          <p:cNvSpPr/>
          <p:nvPr/>
        </p:nvSpPr>
        <p:spPr>
          <a:xfrm>
            <a:off x="4729115" y="5145023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C2F88F3-6433-4BE6-9376-74F640FA6852}"/>
              </a:ext>
            </a:extLst>
          </p:cNvPr>
          <p:cNvSpPr/>
          <p:nvPr/>
        </p:nvSpPr>
        <p:spPr>
          <a:xfrm>
            <a:off x="5094911" y="5145022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20B5B05-AAF1-4AE8-82EB-ED25492436BA}"/>
              </a:ext>
            </a:extLst>
          </p:cNvPr>
          <p:cNvSpPr/>
          <p:nvPr/>
        </p:nvSpPr>
        <p:spPr>
          <a:xfrm>
            <a:off x="4226301" y="5657064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DDAE471-F157-4DBA-BEEA-DF2CC3730B5B}"/>
              </a:ext>
            </a:extLst>
          </p:cNvPr>
          <p:cNvSpPr/>
          <p:nvPr/>
        </p:nvSpPr>
        <p:spPr>
          <a:xfrm>
            <a:off x="4590573" y="5657064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A6E8E7B-DE80-4C92-8FB0-5B3E058D7E20}"/>
              </a:ext>
            </a:extLst>
          </p:cNvPr>
          <p:cNvSpPr/>
          <p:nvPr/>
        </p:nvSpPr>
        <p:spPr>
          <a:xfrm>
            <a:off x="4995744" y="5663148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2302037-B337-4F89-B866-D08E1482752C}"/>
              </a:ext>
            </a:extLst>
          </p:cNvPr>
          <p:cNvSpPr txBox="1"/>
          <p:nvPr/>
        </p:nvSpPr>
        <p:spPr>
          <a:xfrm>
            <a:off x="6595874" y="3119395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Now, we count up. We must start with our ones.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F562A4D-68A8-4D36-85E7-13655682CB44}"/>
              </a:ext>
            </a:extLst>
          </p:cNvPr>
          <p:cNvSpPr txBox="1"/>
          <p:nvPr/>
        </p:nvSpPr>
        <p:spPr>
          <a:xfrm>
            <a:off x="6532563" y="5319120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count our remaining ones. Then we count the tens.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BD66483-9C82-472E-999C-23AD3841EAFA}"/>
              </a:ext>
            </a:extLst>
          </p:cNvPr>
          <p:cNvSpPr txBox="1"/>
          <p:nvPr/>
        </p:nvSpPr>
        <p:spPr>
          <a:xfrm>
            <a:off x="6595874" y="5944535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We’ve got  5 tens and 1 one.</a:t>
            </a:r>
          </a:p>
          <a:p>
            <a:r>
              <a:rPr lang="en-GB" dirty="0"/>
              <a:t>                   5 tens = 50 + 1 = 51.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AA3B9F48-5E44-4C1B-9048-9A0DA56D4F41}"/>
              </a:ext>
            </a:extLst>
          </p:cNvPr>
          <p:cNvSpPr txBox="1">
            <a:spLocks/>
          </p:cNvSpPr>
          <p:nvPr/>
        </p:nvSpPr>
        <p:spPr>
          <a:xfrm>
            <a:off x="6572715" y="1172466"/>
            <a:ext cx="9601200" cy="6163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51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080D41E-C811-45E1-994F-2E9D81577EE5}"/>
              </a:ext>
            </a:extLst>
          </p:cNvPr>
          <p:cNvSpPr/>
          <p:nvPr/>
        </p:nvSpPr>
        <p:spPr>
          <a:xfrm>
            <a:off x="4331608" y="4652017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968F4DD-7FF9-4913-A193-EA509096A727}"/>
              </a:ext>
            </a:extLst>
          </p:cNvPr>
          <p:cNvSpPr/>
          <p:nvPr/>
        </p:nvSpPr>
        <p:spPr>
          <a:xfrm>
            <a:off x="4713468" y="4652017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7397B25-470B-40DF-913D-B7D401EEF96B}"/>
              </a:ext>
            </a:extLst>
          </p:cNvPr>
          <p:cNvSpPr txBox="1"/>
          <p:nvPr/>
        </p:nvSpPr>
        <p:spPr>
          <a:xfrm>
            <a:off x="6570750" y="3796659"/>
            <a:ext cx="4645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can only have 9 ones in our ones column. We need to use ten ones to build a new ten stick. We cross out ten ones.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0D69464-C7AA-426E-9435-889B7941BE7D}"/>
              </a:ext>
            </a:extLst>
          </p:cNvPr>
          <p:cNvSpPr/>
          <p:nvPr/>
        </p:nvSpPr>
        <p:spPr>
          <a:xfrm>
            <a:off x="2645969" y="5142360"/>
            <a:ext cx="252928" cy="93797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6E9E62BB-BACC-415E-B18F-7D9857B6BC3D}"/>
              </a:ext>
            </a:extLst>
          </p:cNvPr>
          <p:cNvCxnSpPr>
            <a:cxnSpLocks/>
          </p:cNvCxnSpPr>
          <p:nvPr/>
        </p:nvCxnSpPr>
        <p:spPr>
          <a:xfrm flipV="1">
            <a:off x="4666416" y="3264324"/>
            <a:ext cx="150635" cy="4694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15152133-E19F-4EFF-AB75-614E659FE24C}"/>
              </a:ext>
            </a:extLst>
          </p:cNvPr>
          <p:cNvSpPr txBox="1"/>
          <p:nvPr/>
        </p:nvSpPr>
        <p:spPr>
          <a:xfrm>
            <a:off x="6595874" y="4884545"/>
            <a:ext cx="4645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draw the new 10 we built.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8CBB29F-5FFD-463C-8DEC-8F10EFEC5A43}"/>
              </a:ext>
            </a:extLst>
          </p:cNvPr>
          <p:cNvCxnSpPr>
            <a:cxnSpLocks/>
          </p:cNvCxnSpPr>
          <p:nvPr/>
        </p:nvCxnSpPr>
        <p:spPr>
          <a:xfrm flipV="1">
            <a:off x="4242452" y="3328574"/>
            <a:ext cx="150635" cy="4694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022B64E-8BA8-48A5-A7E3-677DACCEC01B}"/>
              </a:ext>
            </a:extLst>
          </p:cNvPr>
          <p:cNvCxnSpPr>
            <a:cxnSpLocks/>
          </p:cNvCxnSpPr>
          <p:nvPr/>
        </p:nvCxnSpPr>
        <p:spPr>
          <a:xfrm flipV="1">
            <a:off x="4393087" y="4592056"/>
            <a:ext cx="150635" cy="4694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57E6E0D-2FEE-4DCB-B792-269400B75BE5}"/>
              </a:ext>
            </a:extLst>
          </p:cNvPr>
          <p:cNvCxnSpPr>
            <a:cxnSpLocks/>
          </p:cNvCxnSpPr>
          <p:nvPr/>
        </p:nvCxnSpPr>
        <p:spPr>
          <a:xfrm flipV="1">
            <a:off x="4775658" y="4580190"/>
            <a:ext cx="150635" cy="4694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1632CB0-A0EE-4A0A-9F9C-C49A9A6B7ECF}"/>
              </a:ext>
            </a:extLst>
          </p:cNvPr>
          <p:cNvCxnSpPr>
            <a:cxnSpLocks/>
          </p:cNvCxnSpPr>
          <p:nvPr/>
        </p:nvCxnSpPr>
        <p:spPr>
          <a:xfrm flipV="1">
            <a:off x="4095455" y="5096221"/>
            <a:ext cx="150635" cy="4694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4D1BC92-8809-46A3-A628-FE53F6633EE3}"/>
              </a:ext>
            </a:extLst>
          </p:cNvPr>
          <p:cNvCxnSpPr>
            <a:cxnSpLocks/>
          </p:cNvCxnSpPr>
          <p:nvPr/>
        </p:nvCxnSpPr>
        <p:spPr>
          <a:xfrm flipV="1">
            <a:off x="4480837" y="5084419"/>
            <a:ext cx="150635" cy="4694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FEC6E9B4-9A29-4530-8FDC-372E2392FCDB}"/>
              </a:ext>
            </a:extLst>
          </p:cNvPr>
          <p:cNvCxnSpPr>
            <a:cxnSpLocks/>
          </p:cNvCxnSpPr>
          <p:nvPr/>
        </p:nvCxnSpPr>
        <p:spPr>
          <a:xfrm flipV="1">
            <a:off x="4808569" y="5069211"/>
            <a:ext cx="150635" cy="4694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2D25F51B-2BB8-4753-87A1-FD33C54D75BB}"/>
              </a:ext>
            </a:extLst>
          </p:cNvPr>
          <p:cNvCxnSpPr>
            <a:cxnSpLocks/>
          </p:cNvCxnSpPr>
          <p:nvPr/>
        </p:nvCxnSpPr>
        <p:spPr>
          <a:xfrm flipV="1">
            <a:off x="5188579" y="5069211"/>
            <a:ext cx="150635" cy="4694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ACB9218A-568D-4B55-81C8-BB1C786B6019}"/>
              </a:ext>
            </a:extLst>
          </p:cNvPr>
          <p:cNvCxnSpPr>
            <a:cxnSpLocks/>
          </p:cNvCxnSpPr>
          <p:nvPr/>
        </p:nvCxnSpPr>
        <p:spPr>
          <a:xfrm flipV="1">
            <a:off x="4268359" y="5600516"/>
            <a:ext cx="150635" cy="4694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F1A97FA4-726F-47FA-9210-6C7BD1774967}"/>
              </a:ext>
            </a:extLst>
          </p:cNvPr>
          <p:cNvCxnSpPr>
            <a:cxnSpLocks/>
          </p:cNvCxnSpPr>
          <p:nvPr/>
        </p:nvCxnSpPr>
        <p:spPr>
          <a:xfrm flipV="1">
            <a:off x="4654134" y="5626647"/>
            <a:ext cx="150635" cy="4694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6AB1AA69-DFE2-46DC-A46C-5E53AD6D75AF}"/>
              </a:ext>
            </a:extLst>
          </p:cNvPr>
          <p:cNvSpPr txBox="1"/>
          <p:nvPr/>
        </p:nvSpPr>
        <p:spPr>
          <a:xfrm>
            <a:off x="4343676" y="6096050"/>
            <a:ext cx="795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A07E8DF-A820-4F00-AACF-B1C6E9312FF4}"/>
              </a:ext>
            </a:extLst>
          </p:cNvPr>
          <p:cNvSpPr txBox="1"/>
          <p:nvPr/>
        </p:nvSpPr>
        <p:spPr>
          <a:xfrm>
            <a:off x="3129863" y="6102834"/>
            <a:ext cx="795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99579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/>
      <p:bldP spid="30" grpId="0"/>
      <p:bldP spid="31" grpId="0"/>
      <p:bldP spid="32" grpId="0"/>
      <p:bldP spid="33" grpId="0" animBg="1"/>
      <p:bldP spid="34" grpId="0" animBg="1"/>
      <p:bldP spid="35" grpId="0"/>
      <p:bldP spid="36" grpId="0" animBg="1"/>
      <p:bldP spid="39" grpId="0"/>
      <p:bldP spid="49" grpId="0"/>
      <p:bldP spid="5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BAAC0105-DC9B-400E-B6D1-CE9B8D9C2ED6}"/>
              </a:ext>
            </a:extLst>
          </p:cNvPr>
          <p:cNvSpPr/>
          <p:nvPr/>
        </p:nvSpPr>
        <p:spPr>
          <a:xfrm>
            <a:off x="4964531" y="3330380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B986CD-E6D8-435B-AA3E-EC9AD5526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1936" y="5782"/>
            <a:ext cx="9601200" cy="1485900"/>
          </a:xfrm>
        </p:spPr>
        <p:txBody>
          <a:bodyPr>
            <a:normAutofit/>
          </a:bodyPr>
          <a:lstStyle/>
          <a:p>
            <a:r>
              <a:rPr lang="en-GB" dirty="0"/>
              <a:t>Adding 2 two digit numbers </a:t>
            </a:r>
            <a:r>
              <a:rPr lang="en-GB"/>
              <a:t>with exchanging.</a:t>
            </a:r>
            <a:endParaRPr lang="en-GB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76EBBB3-C843-4760-8006-6B85F7725375}"/>
              </a:ext>
            </a:extLst>
          </p:cNvPr>
          <p:cNvSpPr txBox="1">
            <a:spLocks/>
          </p:cNvSpPr>
          <p:nvPr/>
        </p:nvSpPr>
        <p:spPr>
          <a:xfrm>
            <a:off x="2199349" y="1618013"/>
            <a:ext cx="9601200" cy="6163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14 + 39=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AAB6ED-3770-4867-A93A-0478637CF96A}"/>
              </a:ext>
            </a:extLst>
          </p:cNvPr>
          <p:cNvSpPr/>
          <p:nvPr/>
        </p:nvSpPr>
        <p:spPr>
          <a:xfrm>
            <a:off x="2286000" y="2706624"/>
            <a:ext cx="3310128" cy="38587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4004E47-0AA1-4D6E-B477-59518320D37C}"/>
              </a:ext>
            </a:extLst>
          </p:cNvPr>
          <p:cNvCxnSpPr>
            <a:stCxn id="5" idx="0"/>
            <a:endCxn id="5" idx="2"/>
          </p:cNvCxnSpPr>
          <p:nvPr/>
        </p:nvCxnSpPr>
        <p:spPr>
          <a:xfrm>
            <a:off x="3941064" y="2706624"/>
            <a:ext cx="0" cy="3858768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AD6975D-70F4-4244-864C-ED8902219143}"/>
              </a:ext>
            </a:extLst>
          </p:cNvPr>
          <p:cNvCxnSpPr/>
          <p:nvPr/>
        </p:nvCxnSpPr>
        <p:spPr>
          <a:xfrm>
            <a:off x="2286000" y="3172968"/>
            <a:ext cx="3310128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71E86E8-B036-4286-9C8A-5A7F96195DF7}"/>
              </a:ext>
            </a:extLst>
          </p:cNvPr>
          <p:cNvSpPr txBox="1"/>
          <p:nvPr/>
        </p:nvSpPr>
        <p:spPr>
          <a:xfrm>
            <a:off x="2743200" y="2803636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Tens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F61CFA3-3233-40C4-A4D9-84A684E38538}"/>
              </a:ext>
            </a:extLst>
          </p:cNvPr>
          <p:cNvSpPr txBox="1"/>
          <p:nvPr/>
        </p:nvSpPr>
        <p:spPr>
          <a:xfrm>
            <a:off x="4322120" y="2803636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Ones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6A4BD9D-46CA-4304-B433-5336695C2480}"/>
              </a:ext>
            </a:extLst>
          </p:cNvPr>
          <p:cNvSpPr txBox="1"/>
          <p:nvPr/>
        </p:nvSpPr>
        <p:spPr>
          <a:xfrm>
            <a:off x="6595874" y="1751224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 start, we draw the first number in our sum.</a:t>
            </a:r>
          </a:p>
          <a:p>
            <a:r>
              <a:rPr lang="en-GB" dirty="0"/>
              <a:t>14 has 1 ten and 4 ones.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3BF916-1AB2-423F-869B-88A32DD156AC}"/>
              </a:ext>
            </a:extLst>
          </p:cNvPr>
          <p:cNvSpPr/>
          <p:nvPr/>
        </p:nvSpPr>
        <p:spPr>
          <a:xfrm>
            <a:off x="2490218" y="3286552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1A4950B-CD66-4715-82FB-D8B9975BCA9A}"/>
              </a:ext>
            </a:extLst>
          </p:cNvPr>
          <p:cNvSpPr/>
          <p:nvPr/>
        </p:nvSpPr>
        <p:spPr>
          <a:xfrm>
            <a:off x="4169664" y="3355848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F09A621-4CA9-493F-9DDE-54FFDC647464}"/>
              </a:ext>
            </a:extLst>
          </p:cNvPr>
          <p:cNvSpPr/>
          <p:nvPr/>
        </p:nvSpPr>
        <p:spPr>
          <a:xfrm>
            <a:off x="4550663" y="3352788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F9BFA4D-5765-476A-A91E-FDAEC694B5A5}"/>
              </a:ext>
            </a:extLst>
          </p:cNvPr>
          <p:cNvSpPr txBox="1"/>
          <p:nvPr/>
        </p:nvSpPr>
        <p:spPr>
          <a:xfrm>
            <a:off x="6595874" y="2437314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Then we draw the second number in our sum.</a:t>
            </a:r>
          </a:p>
          <a:p>
            <a:r>
              <a:rPr lang="en-GB" dirty="0"/>
              <a:t>39 has 3 tens and 9 ones.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FEFF9C5-6924-4552-9A2B-FE0F29D96CA9}"/>
              </a:ext>
            </a:extLst>
          </p:cNvPr>
          <p:cNvSpPr/>
          <p:nvPr/>
        </p:nvSpPr>
        <p:spPr>
          <a:xfrm>
            <a:off x="4035587" y="5145024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56F34BC-D450-4060-8DB3-427355475959}"/>
              </a:ext>
            </a:extLst>
          </p:cNvPr>
          <p:cNvSpPr/>
          <p:nvPr/>
        </p:nvSpPr>
        <p:spPr>
          <a:xfrm>
            <a:off x="4366367" y="5145024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FD67DD4-3CE1-47E4-B332-609320FBC17A}"/>
              </a:ext>
            </a:extLst>
          </p:cNvPr>
          <p:cNvSpPr/>
          <p:nvPr/>
        </p:nvSpPr>
        <p:spPr>
          <a:xfrm>
            <a:off x="4729115" y="5145023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C2F88F3-6433-4BE6-9376-74F640FA6852}"/>
              </a:ext>
            </a:extLst>
          </p:cNvPr>
          <p:cNvSpPr/>
          <p:nvPr/>
        </p:nvSpPr>
        <p:spPr>
          <a:xfrm>
            <a:off x="5094911" y="5145022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20B5B05-AAF1-4AE8-82EB-ED25492436BA}"/>
              </a:ext>
            </a:extLst>
          </p:cNvPr>
          <p:cNvSpPr/>
          <p:nvPr/>
        </p:nvSpPr>
        <p:spPr>
          <a:xfrm>
            <a:off x="4066017" y="5580832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2302037-B337-4F89-B866-D08E1482752C}"/>
              </a:ext>
            </a:extLst>
          </p:cNvPr>
          <p:cNvSpPr txBox="1"/>
          <p:nvPr/>
        </p:nvSpPr>
        <p:spPr>
          <a:xfrm>
            <a:off x="6595874" y="3119395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Now, we count up. We must start with our ones.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F562A4D-68A8-4D36-85E7-13655682CB44}"/>
              </a:ext>
            </a:extLst>
          </p:cNvPr>
          <p:cNvSpPr txBox="1"/>
          <p:nvPr/>
        </p:nvSpPr>
        <p:spPr>
          <a:xfrm>
            <a:off x="6532563" y="5319120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count our remaining ones. Then we count the tens.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BD66483-9C82-472E-999C-23AD3841EAFA}"/>
              </a:ext>
            </a:extLst>
          </p:cNvPr>
          <p:cNvSpPr txBox="1"/>
          <p:nvPr/>
        </p:nvSpPr>
        <p:spPr>
          <a:xfrm>
            <a:off x="6595874" y="5944535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We’ve got 5 tens and 3 ones.</a:t>
            </a:r>
          </a:p>
          <a:p>
            <a:r>
              <a:rPr lang="en-GB" dirty="0"/>
              <a:t>                   5 tens = 50 + 3 = 53.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AA3B9F48-5E44-4C1B-9048-9A0DA56D4F41}"/>
              </a:ext>
            </a:extLst>
          </p:cNvPr>
          <p:cNvSpPr txBox="1">
            <a:spLocks/>
          </p:cNvSpPr>
          <p:nvPr/>
        </p:nvSpPr>
        <p:spPr>
          <a:xfrm>
            <a:off x="4485479" y="1629732"/>
            <a:ext cx="9601200" cy="6163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53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7397B25-470B-40DF-913D-B7D401EEF96B}"/>
              </a:ext>
            </a:extLst>
          </p:cNvPr>
          <p:cNvSpPr txBox="1"/>
          <p:nvPr/>
        </p:nvSpPr>
        <p:spPr>
          <a:xfrm>
            <a:off x="6570750" y="3796659"/>
            <a:ext cx="4645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can only have 9 ones in our ones column. We need to use ten ones to build a new ten stick. We cross out ten ones.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0D69464-C7AA-426E-9435-889B7941BE7D}"/>
              </a:ext>
            </a:extLst>
          </p:cNvPr>
          <p:cNvSpPr/>
          <p:nvPr/>
        </p:nvSpPr>
        <p:spPr>
          <a:xfrm>
            <a:off x="2596978" y="5565082"/>
            <a:ext cx="252928" cy="93797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6E9E62BB-BACC-415E-B18F-7D9857B6BC3D}"/>
              </a:ext>
            </a:extLst>
          </p:cNvPr>
          <p:cNvCxnSpPr>
            <a:cxnSpLocks/>
          </p:cNvCxnSpPr>
          <p:nvPr/>
        </p:nvCxnSpPr>
        <p:spPr>
          <a:xfrm flipV="1">
            <a:off x="4666416" y="3264324"/>
            <a:ext cx="150635" cy="4694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15152133-E19F-4EFF-AB75-614E659FE24C}"/>
              </a:ext>
            </a:extLst>
          </p:cNvPr>
          <p:cNvSpPr txBox="1"/>
          <p:nvPr/>
        </p:nvSpPr>
        <p:spPr>
          <a:xfrm>
            <a:off x="6595874" y="4884545"/>
            <a:ext cx="4645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draw the new 10 we built.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8CBB29F-5FFD-463C-8DEC-8F10EFEC5A43}"/>
              </a:ext>
            </a:extLst>
          </p:cNvPr>
          <p:cNvCxnSpPr>
            <a:cxnSpLocks/>
          </p:cNvCxnSpPr>
          <p:nvPr/>
        </p:nvCxnSpPr>
        <p:spPr>
          <a:xfrm flipV="1">
            <a:off x="4242452" y="3328574"/>
            <a:ext cx="150635" cy="4694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022B64E-8BA8-48A5-A7E3-677DACCEC01B}"/>
              </a:ext>
            </a:extLst>
          </p:cNvPr>
          <p:cNvCxnSpPr>
            <a:cxnSpLocks/>
          </p:cNvCxnSpPr>
          <p:nvPr/>
        </p:nvCxnSpPr>
        <p:spPr>
          <a:xfrm flipV="1">
            <a:off x="5078352" y="3249169"/>
            <a:ext cx="150635" cy="4694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FEC6E9B4-9A29-4530-8FDC-372E2392FCDB}"/>
              </a:ext>
            </a:extLst>
          </p:cNvPr>
          <p:cNvCxnSpPr>
            <a:cxnSpLocks/>
          </p:cNvCxnSpPr>
          <p:nvPr/>
        </p:nvCxnSpPr>
        <p:spPr>
          <a:xfrm flipV="1">
            <a:off x="4807049" y="5074030"/>
            <a:ext cx="150635" cy="4694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F1A97FA4-726F-47FA-9210-6C7BD1774967}"/>
              </a:ext>
            </a:extLst>
          </p:cNvPr>
          <p:cNvCxnSpPr>
            <a:cxnSpLocks/>
          </p:cNvCxnSpPr>
          <p:nvPr/>
        </p:nvCxnSpPr>
        <p:spPr>
          <a:xfrm flipV="1">
            <a:off x="5206527" y="5018867"/>
            <a:ext cx="150635" cy="4694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6AB1AA69-DFE2-46DC-A46C-5E53AD6D75AF}"/>
              </a:ext>
            </a:extLst>
          </p:cNvPr>
          <p:cNvSpPr txBox="1"/>
          <p:nvPr/>
        </p:nvSpPr>
        <p:spPr>
          <a:xfrm>
            <a:off x="4343676" y="6096050"/>
            <a:ext cx="795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A07E8DF-A820-4F00-AACF-B1C6E9312FF4}"/>
              </a:ext>
            </a:extLst>
          </p:cNvPr>
          <p:cNvSpPr txBox="1"/>
          <p:nvPr/>
        </p:nvSpPr>
        <p:spPr>
          <a:xfrm>
            <a:off x="3129863" y="6102834"/>
            <a:ext cx="795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2B7BE6B-2B52-4966-8845-4D3702EC8047}"/>
              </a:ext>
            </a:extLst>
          </p:cNvPr>
          <p:cNvSpPr/>
          <p:nvPr/>
        </p:nvSpPr>
        <p:spPr>
          <a:xfrm>
            <a:off x="4322420" y="3828649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57E6E0D-2FEE-4DCB-B792-269400B75BE5}"/>
              </a:ext>
            </a:extLst>
          </p:cNvPr>
          <p:cNvCxnSpPr>
            <a:cxnSpLocks/>
          </p:cNvCxnSpPr>
          <p:nvPr/>
        </p:nvCxnSpPr>
        <p:spPr>
          <a:xfrm flipV="1">
            <a:off x="4393087" y="3803198"/>
            <a:ext cx="150635" cy="4694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1632CB0-A0EE-4A0A-9F9C-C49A9A6B7ECF}"/>
              </a:ext>
            </a:extLst>
          </p:cNvPr>
          <p:cNvCxnSpPr>
            <a:cxnSpLocks/>
          </p:cNvCxnSpPr>
          <p:nvPr/>
        </p:nvCxnSpPr>
        <p:spPr>
          <a:xfrm flipV="1">
            <a:off x="4126609" y="5088352"/>
            <a:ext cx="150635" cy="4694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4D1BC92-8809-46A3-A628-FE53F6633EE3}"/>
              </a:ext>
            </a:extLst>
          </p:cNvPr>
          <p:cNvCxnSpPr>
            <a:cxnSpLocks/>
          </p:cNvCxnSpPr>
          <p:nvPr/>
        </p:nvCxnSpPr>
        <p:spPr>
          <a:xfrm flipV="1">
            <a:off x="4482897" y="5081012"/>
            <a:ext cx="150635" cy="4694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BE13F200-03B6-4D92-BFE7-EB46A725838F}"/>
              </a:ext>
            </a:extLst>
          </p:cNvPr>
          <p:cNvSpPr/>
          <p:nvPr/>
        </p:nvSpPr>
        <p:spPr>
          <a:xfrm>
            <a:off x="4416586" y="5584554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0D41855-B507-4119-8577-84D8942A0EEE}"/>
              </a:ext>
            </a:extLst>
          </p:cNvPr>
          <p:cNvSpPr/>
          <p:nvPr/>
        </p:nvSpPr>
        <p:spPr>
          <a:xfrm>
            <a:off x="4750727" y="5590703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01E31BB1-F030-46EC-80D5-26171E2DE315}"/>
              </a:ext>
            </a:extLst>
          </p:cNvPr>
          <p:cNvSpPr/>
          <p:nvPr/>
        </p:nvSpPr>
        <p:spPr>
          <a:xfrm>
            <a:off x="5110576" y="5619677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DD89907F-688D-42AC-9E73-915E98FC1435}"/>
              </a:ext>
            </a:extLst>
          </p:cNvPr>
          <p:cNvSpPr/>
          <p:nvPr/>
        </p:nvSpPr>
        <p:spPr>
          <a:xfrm>
            <a:off x="5082685" y="6001510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2D25F51B-2BB8-4753-87A1-FD33C54D75BB}"/>
              </a:ext>
            </a:extLst>
          </p:cNvPr>
          <p:cNvCxnSpPr>
            <a:cxnSpLocks/>
          </p:cNvCxnSpPr>
          <p:nvPr/>
        </p:nvCxnSpPr>
        <p:spPr>
          <a:xfrm flipV="1">
            <a:off x="4500979" y="5530890"/>
            <a:ext cx="150635" cy="4694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ACB9218A-568D-4B55-81C8-BB1C786B6019}"/>
              </a:ext>
            </a:extLst>
          </p:cNvPr>
          <p:cNvCxnSpPr>
            <a:cxnSpLocks/>
          </p:cNvCxnSpPr>
          <p:nvPr/>
        </p:nvCxnSpPr>
        <p:spPr>
          <a:xfrm flipV="1">
            <a:off x="4136524" y="5520579"/>
            <a:ext cx="150635" cy="4694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>
            <a:extLst>
              <a:ext uri="{FF2B5EF4-FFF2-40B4-BE49-F238E27FC236}">
                <a16:creationId xmlns:a16="http://schemas.microsoft.com/office/drawing/2014/main" id="{7EC3C192-F9DA-41BC-A071-0AC75800A636}"/>
              </a:ext>
            </a:extLst>
          </p:cNvPr>
          <p:cNvSpPr/>
          <p:nvPr/>
        </p:nvSpPr>
        <p:spPr>
          <a:xfrm>
            <a:off x="2546272" y="4425817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F4BAFD2-27B6-4228-A715-2C296E9289D7}"/>
              </a:ext>
            </a:extLst>
          </p:cNvPr>
          <p:cNvSpPr/>
          <p:nvPr/>
        </p:nvSpPr>
        <p:spPr>
          <a:xfrm>
            <a:off x="2849906" y="4425817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6F5B9432-A04C-429A-A554-FFA5D31BC39E}"/>
              </a:ext>
            </a:extLst>
          </p:cNvPr>
          <p:cNvSpPr/>
          <p:nvPr/>
        </p:nvSpPr>
        <p:spPr>
          <a:xfrm>
            <a:off x="3210753" y="4421547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356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4" grpId="0"/>
      <p:bldP spid="12" grpId="0"/>
      <p:bldP spid="13" grpId="0" animBg="1"/>
      <p:bldP spid="17" grpId="0" animBg="1"/>
      <p:bldP spid="18" grpId="0" animBg="1"/>
      <p:bldP spid="19" grpId="0"/>
      <p:bldP spid="20" grpId="0" animBg="1"/>
      <p:bldP spid="21" grpId="0" animBg="1"/>
      <p:bldP spid="22" grpId="0" animBg="1"/>
      <p:bldP spid="23" grpId="0" animBg="1"/>
      <p:bldP spid="24" grpId="0" animBg="1"/>
      <p:bldP spid="27" grpId="0"/>
      <p:bldP spid="30" grpId="0"/>
      <p:bldP spid="31" grpId="0"/>
      <p:bldP spid="32" grpId="0"/>
      <p:bldP spid="35" grpId="0"/>
      <p:bldP spid="36" grpId="0" animBg="1"/>
      <p:bldP spid="39" grpId="0"/>
      <p:bldP spid="49" grpId="0"/>
      <p:bldP spid="50" grpId="0"/>
      <p:bldP spid="52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1492</TotalTime>
  <Words>564</Words>
  <Application>Microsoft Office PowerPoint</Application>
  <PresentationFormat>Widescreen</PresentationFormat>
  <Paragraphs>77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Franklin Gothic Book</vt:lpstr>
      <vt:lpstr>Crop</vt:lpstr>
      <vt:lpstr>Year 2– Addition and subtraction</vt:lpstr>
      <vt:lpstr>We need to practise one more simple addition skill and then we will know our methods for all Year 2 addition.  We need to recap how to add 3 single digit numbers.</vt:lpstr>
      <vt:lpstr>Here is my question:   3  + 4  + 7 = </vt:lpstr>
      <vt:lpstr>Try this one:   5  + 3  + 4 = </vt:lpstr>
      <vt:lpstr>Today, we will be using all the skills we have used this week to answer mixed addition questions.  The following slides have a quick reminder  before you tackle questions.</vt:lpstr>
      <vt:lpstr>Adding one digit to a 2 digit without exchanging.</vt:lpstr>
      <vt:lpstr>Adding 2 two digit numbers without exchanging.</vt:lpstr>
      <vt:lpstr>Adding a one digit number to a two digit number with exchanging.</vt:lpstr>
      <vt:lpstr>Adding 2 two digit numbers with exchanging.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Jay Lacey</cp:lastModifiedBy>
  <cp:revision>116</cp:revision>
  <dcterms:created xsi:type="dcterms:W3CDTF">2020-03-20T11:22:32Z</dcterms:created>
  <dcterms:modified xsi:type="dcterms:W3CDTF">2020-06-17T11:00:05Z</dcterms:modified>
</cp:coreProperties>
</file>