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90" r:id="rId2"/>
  </p:sldMasterIdLst>
  <p:notesMasterIdLst>
    <p:notesMasterId r:id="rId19"/>
  </p:notesMasterIdLst>
  <p:sldIdLst>
    <p:sldId id="277" r:id="rId3"/>
    <p:sldId id="328" r:id="rId4"/>
    <p:sldId id="334" r:id="rId5"/>
    <p:sldId id="333" r:id="rId6"/>
    <p:sldId id="346" r:id="rId7"/>
    <p:sldId id="336" r:id="rId8"/>
    <p:sldId id="351" r:id="rId9"/>
    <p:sldId id="352" r:id="rId10"/>
    <p:sldId id="353" r:id="rId11"/>
    <p:sldId id="354" r:id="rId12"/>
    <p:sldId id="355" r:id="rId13"/>
    <p:sldId id="357" r:id="rId14"/>
    <p:sldId id="358" r:id="rId15"/>
    <p:sldId id="359" r:id="rId16"/>
    <p:sldId id="280" r:id="rId17"/>
    <p:sldId id="29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ENCILS - Showeet.com" id="{15BA8034-F55E-4277-859C-36F5DF4BB9EE}">
          <p14:sldIdLst>
            <p14:sldId id="277"/>
            <p14:sldId id="328"/>
            <p14:sldId id="334"/>
            <p14:sldId id="333"/>
            <p14:sldId id="346"/>
            <p14:sldId id="336"/>
            <p14:sldId id="351"/>
            <p14:sldId id="352"/>
            <p14:sldId id="353"/>
            <p14:sldId id="354"/>
            <p14:sldId id="355"/>
            <p14:sldId id="357"/>
            <p14:sldId id="358"/>
            <p14:sldId id="359"/>
            <p14:sldId id="280"/>
            <p14:sldId id="299"/>
          </p14:sldIdLst>
        </p14:section>
        <p14:section name="CREDITS &amp; COPYRIGHTS" id="{2FDD1312-9DC1-4874-A32E-87A5D85FEE8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145" autoAdjust="0"/>
  </p:normalViewPr>
  <p:slideViewPr>
    <p:cSldViewPr snapToGrid="0">
      <p:cViewPr varScale="1">
        <p:scale>
          <a:sx n="108" d="100"/>
          <a:sy n="108" d="100"/>
        </p:scale>
        <p:origin x="17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7BD74-8FAA-438D-9BD4-7935D76CDE71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41037-AE2D-48B2-93EC-3664183E0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9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39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583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41037-AE2D-48B2-93EC-3664183E0F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43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669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98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-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1428750" y="0"/>
            <a:ext cx="7715250" cy="5907024"/>
          </a:xfrm>
          <a:prstGeom prst="rect">
            <a:avLst/>
          </a:prstGeom>
        </p:spPr>
      </p:pic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51436" y="6457949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1428750" y="5907024"/>
            <a:ext cx="7715250" cy="950976"/>
          </a:xfrm>
          <a:prstGeom prst="rect">
            <a:avLst/>
          </a:prstGeom>
        </p:spPr>
      </p:pic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6983368" y="6151498"/>
            <a:ext cx="20574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7065" y="3552028"/>
            <a:ext cx="4875048" cy="2387600"/>
          </a:xfrm>
        </p:spPr>
        <p:txBody>
          <a:bodyPr anchor="b">
            <a:normAutofit/>
          </a:bodyPr>
          <a:lstStyle>
            <a:lvl1pPr algn="l">
              <a:defRPr sz="52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7065" y="6030052"/>
            <a:ext cx="4875048" cy="486570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rgbClr val="FF66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373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Title and Content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chemeClr val="bg1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chemeClr val="bg1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chemeClr val="bg1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chemeClr val="bg1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0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rgbClr val="231F20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rgbClr val="231F20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rgbClr val="231F20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rgbClr val="231F20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rgbClr val="231F2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1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-Title and Content Ligh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5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171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42913" y="4350724"/>
            <a:ext cx="8258175" cy="163429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91440" anchor="b">
            <a:spAutoFit/>
          </a:bodyPr>
          <a:lstStyle>
            <a:lvl1pPr algn="ctr">
              <a:defRPr sz="5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"/>
          </p:nvPr>
        </p:nvSpPr>
        <p:spPr>
          <a:xfrm>
            <a:off x="442913" y="5985019"/>
            <a:ext cx="8258175" cy="54938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>
            <a:lvl1pPr marL="0" indent="0" algn="ctr">
              <a:buNone/>
              <a:defRPr sz="33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301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Big Letters">
    <p:bg>
      <p:bgPr>
        <a:solidFill>
          <a:srgbClr val="ED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82" y="3334832"/>
            <a:ext cx="5301318" cy="352316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23887" y="2555275"/>
            <a:ext cx="5787798" cy="2852737"/>
          </a:xfrm>
        </p:spPr>
        <p:txBody>
          <a:bodyPr vert="horz" wrap="square" lIns="91440" tIns="45720" rIns="91440" bIns="0" rtlCol="0" anchor="b">
            <a:noAutofit/>
          </a:bodyPr>
          <a:lstStyle>
            <a:lvl1pPr algn="ctr">
              <a:defRPr lang="en-US" sz="279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1053193" y="5737790"/>
            <a:ext cx="4929188" cy="790428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E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69973" y="4584688"/>
            <a:ext cx="3095625" cy="9779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3"/>
                </a:solidFill>
              </a:defRPr>
            </a:lvl1pPr>
            <a:lvl2pPr marL="342900" indent="0" algn="ctr">
              <a:buNone/>
              <a:defRPr sz="3600" b="1">
                <a:solidFill>
                  <a:schemeClr val="accent3"/>
                </a:solidFill>
              </a:defRPr>
            </a:lvl2pPr>
            <a:lvl3pPr marL="685800" indent="0" algn="ctr">
              <a:buNone/>
              <a:defRPr sz="3300" b="1">
                <a:solidFill>
                  <a:schemeClr val="accent3"/>
                </a:solidFill>
              </a:defRPr>
            </a:lvl3pPr>
            <a:lvl4pPr marL="1028700" indent="0" algn="ctr">
              <a:buNone/>
              <a:defRPr sz="3000" b="1">
                <a:solidFill>
                  <a:schemeClr val="accent3"/>
                </a:solidFill>
              </a:defRPr>
            </a:lvl4pPr>
            <a:lvl5pPr marL="1371600" indent="0" algn="ctr">
              <a:buNone/>
              <a:defRPr sz="3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9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49213" y="2318239"/>
            <a:ext cx="6845576" cy="3242021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500">
                <a:solidFill>
                  <a:schemeClr val="tx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Your quote here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54"/>
          <p:cNvSpPr>
            <a:spLocks noEditPoints="1"/>
          </p:cNvSpPr>
          <p:nvPr userDrawn="1"/>
        </p:nvSpPr>
        <p:spPr bwMode="auto">
          <a:xfrm>
            <a:off x="876300" y="20119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155"/>
          <p:cNvSpPr>
            <a:spLocks noEditPoints="1"/>
          </p:cNvSpPr>
          <p:nvPr userDrawn="1"/>
        </p:nvSpPr>
        <p:spPr bwMode="auto">
          <a:xfrm>
            <a:off x="6728222" y="4260584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5837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2139696"/>
            <a:ext cx="2459736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4" y="365126"/>
            <a:ext cx="3026228" cy="1325563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0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97542"/>
            <a:ext cx="3394710" cy="3566659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ctr">
              <a:lnSpc>
                <a:spcPts val="3000"/>
              </a:lnSpc>
              <a:buNone/>
              <a:defRPr lang="en-US" sz="3000" b="1">
                <a:solidFill>
                  <a:srgbClr val="FF6600"/>
                </a:solidFill>
              </a:defRPr>
            </a:lvl1pPr>
            <a:lvl2pPr marL="342900" indent="0">
              <a:buNone/>
              <a:defRPr lang="en-US" sz="4500">
                <a:solidFill>
                  <a:schemeClr val="tx1"/>
                </a:solidFill>
              </a:defRPr>
            </a:lvl2pPr>
            <a:lvl3pPr marL="685800" indent="0">
              <a:buNone/>
              <a:defRPr lang="en-US" sz="4050">
                <a:solidFill>
                  <a:schemeClr val="tx1"/>
                </a:solidFill>
              </a:defRPr>
            </a:lvl3pPr>
            <a:lvl4pPr marL="1028700" indent="0">
              <a:buNone/>
              <a:defRPr lang="en-US" sz="3600">
                <a:solidFill>
                  <a:schemeClr val="tx1"/>
                </a:solidFill>
              </a:defRPr>
            </a:lvl4pPr>
            <a:lvl5pPr marL="1371600" indent="0">
              <a:buNone/>
              <a:defRPr lang="en-US"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52010" y="0"/>
            <a:ext cx="449199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1221922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4885" y="6414407"/>
            <a:ext cx="3117125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54"/>
          <p:cNvSpPr>
            <a:spLocks noEditPoints="1"/>
          </p:cNvSpPr>
          <p:nvPr userDrawn="1"/>
        </p:nvSpPr>
        <p:spPr bwMode="auto">
          <a:xfrm>
            <a:off x="381000" y="18468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Freeform 155"/>
          <p:cNvSpPr>
            <a:spLocks noEditPoints="1"/>
          </p:cNvSpPr>
          <p:nvPr userDrawn="1"/>
        </p:nvSpPr>
        <p:spPr bwMode="auto">
          <a:xfrm>
            <a:off x="2651522" y="4211539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83675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Chart Dark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1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9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Chart L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1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7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9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-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34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Freeform: Shape 23"/>
          <p:cNvSpPr/>
          <p:nvPr userDrawn="1"/>
        </p:nvSpPr>
        <p:spPr>
          <a:xfrm>
            <a:off x="-1351335" y="-906971"/>
            <a:ext cx="1218902" cy="3495604"/>
          </a:xfrm>
          <a:custGeom>
            <a:avLst/>
            <a:gdLst>
              <a:gd name="connsiteX0" fmla="*/ 1064985 w 1625203"/>
              <a:gd name="connsiteY0" fmla="*/ 0 h 3495604"/>
              <a:gd name="connsiteX1" fmla="*/ 1564257 w 1625203"/>
              <a:gd name="connsiteY1" fmla="*/ 392072 h 3495604"/>
              <a:gd name="connsiteX2" fmla="*/ 1105616 w 1625203"/>
              <a:gd name="connsiteY2" fmla="*/ 985655 h 3495604"/>
              <a:gd name="connsiteX3" fmla="*/ 1091674 w 1625203"/>
              <a:gd name="connsiteY3" fmla="*/ 647426 h 3495604"/>
              <a:gd name="connsiteX4" fmla="*/ 318896 w 1625203"/>
              <a:gd name="connsiteY4" fmla="*/ 2143063 h 3495604"/>
              <a:gd name="connsiteX5" fmla="*/ 1625203 w 1625203"/>
              <a:gd name="connsiteY5" fmla="*/ 3204984 h 3495604"/>
              <a:gd name="connsiteX6" fmla="*/ 1625203 w 1625203"/>
              <a:gd name="connsiteY6" fmla="*/ 3495604 h 3495604"/>
              <a:gd name="connsiteX7" fmla="*/ 23964 w 1625203"/>
              <a:gd name="connsiteY7" fmla="*/ 2147716 h 3495604"/>
              <a:gd name="connsiteX8" fmla="*/ 1079003 w 1625203"/>
              <a:gd name="connsiteY8" fmla="*/ 340049 h 349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5203" h="3495604">
                <a:moveTo>
                  <a:pt x="1064985" y="0"/>
                </a:moveTo>
                <a:lnTo>
                  <a:pt x="1564257" y="392072"/>
                </a:lnTo>
                <a:lnTo>
                  <a:pt x="1105616" y="985655"/>
                </a:lnTo>
                <a:lnTo>
                  <a:pt x="1091674" y="647426"/>
                </a:lnTo>
                <a:cubicBezTo>
                  <a:pt x="512429" y="900093"/>
                  <a:pt x="189843" y="1524426"/>
                  <a:pt x="318896" y="2143063"/>
                </a:cubicBezTo>
                <a:cubicBezTo>
                  <a:pt x="447949" y="2761699"/>
                  <a:pt x="993249" y="3204984"/>
                  <a:pt x="1625203" y="3204984"/>
                </a:cubicBezTo>
                <a:lnTo>
                  <a:pt x="1625203" y="3495604"/>
                </a:lnTo>
                <a:cubicBezTo>
                  <a:pt x="834651" y="3495604"/>
                  <a:pt x="158797" y="2926685"/>
                  <a:pt x="23964" y="2147716"/>
                </a:cubicBezTo>
                <a:cubicBezTo>
                  <a:pt x="-110869" y="1368747"/>
                  <a:pt x="334443" y="605764"/>
                  <a:pt x="1079003" y="3400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" y="-878646"/>
            <a:ext cx="9144000" cy="685198"/>
            <a:chOff x="0" y="-878646"/>
            <a:chExt cx="17546101" cy="68519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-878646"/>
              <a:ext cx="1807953" cy="685198"/>
            </a:xfrm>
            <a:prstGeom prst="rect">
              <a:avLst/>
            </a:prstGeom>
            <a:solidFill>
              <a:srgbClr val="0D0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13/7/7</a:t>
              </a: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967268" y="-878646"/>
              <a:ext cx="1807953" cy="685198"/>
            </a:xfrm>
            <a:prstGeom prst="rect">
              <a:avLst/>
            </a:prstGeom>
            <a:solidFill>
              <a:srgbClr val="360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54/0/161</a:t>
              </a: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934536" y="-878646"/>
              <a:ext cx="1807953" cy="685198"/>
            </a:xfrm>
            <a:prstGeom prst="rect">
              <a:avLst/>
            </a:prstGeom>
            <a:solidFill>
              <a:srgbClr val="FED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254/215/63</a:t>
              </a: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901804" y="-878646"/>
              <a:ext cx="1807953" cy="685198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254/0/0</a:t>
              </a: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869072" y="-878646"/>
              <a:ext cx="1807953" cy="68519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255/102/0</a:t>
              </a: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36340" y="-878646"/>
              <a:ext cx="1807953" cy="685198"/>
            </a:xfrm>
            <a:prstGeom prst="rect">
              <a:avLst/>
            </a:prstGeom>
            <a:solidFill>
              <a:srgbClr val="01D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1/209/251</a:t>
              </a: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1803608" y="-878646"/>
              <a:ext cx="1807953" cy="685198"/>
            </a:xfrm>
            <a:prstGeom prst="rect">
              <a:avLst/>
            </a:prstGeom>
            <a:solidFill>
              <a:srgbClr val="01C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1/207/49</a:t>
              </a: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13770876" y="-878646"/>
              <a:ext cx="1807953" cy="685198"/>
            </a:xfrm>
            <a:prstGeom prst="rect">
              <a:avLst/>
            </a:prstGeom>
            <a:solidFill>
              <a:srgbClr val="012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1/41/110</a:t>
              </a: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5738148" y="-878646"/>
              <a:ext cx="1807953" cy="685198"/>
            </a:xfrm>
            <a:prstGeom prst="rect">
              <a:avLst/>
            </a:prstGeom>
            <a:solidFill>
              <a:srgbClr val="D5D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213/216/223</a:t>
              </a:r>
            </a:p>
          </p:txBody>
        </p:sp>
      </p:grp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8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086" y="3379974"/>
            <a:ext cx="5007428" cy="2722110"/>
          </a:xfrm>
        </p:spPr>
        <p:txBody>
          <a:bodyPr bIns="0"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7086" y="6102083"/>
            <a:ext cx="5007428" cy="656510"/>
          </a:xfrm>
        </p:spPr>
        <p:txBody>
          <a:bodyPr rIns="137160" anchor="ctr"/>
          <a:lstStyle>
            <a:lvl1pPr marL="0" indent="0" algn="r">
              <a:buNone/>
              <a:defRPr sz="18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94658" y="156755"/>
            <a:ext cx="2569028" cy="1333955"/>
          </a:xfrm>
          <a:solidFill>
            <a:schemeClr val="bg1">
              <a:alpha val="70000"/>
            </a:schemeClr>
          </a:solidFill>
        </p:spPr>
        <p:txBody>
          <a:bodyPr wrap="square" lIns="182880" tIns="182880" rIns="182880" bIns="91440" anchor="t" anchorCtr="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972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6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3-Transition #1"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4035001" y="1"/>
            <a:ext cx="5108999" cy="39116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 r="99329"/>
          <a:stretch/>
        </p:blipFill>
        <p:spPr>
          <a:xfrm>
            <a:off x="0" y="0"/>
            <a:ext cx="4035001" cy="391160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4035001" y="3911600"/>
            <a:ext cx="5108999" cy="294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09570"/>
            <a:ext cx="53369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10276"/>
            <a:ext cx="5336919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4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4-Transiti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" y="0"/>
            <a:ext cx="7735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99145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2003445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2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5-Transition #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0"/>
            <a:ext cx="6912865" cy="2322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896167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700467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5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6-Transition #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6" y="0"/>
            <a:ext cx="6919148" cy="3355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565310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5369610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1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7-Transition #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391579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195879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8-Transition #6">
    <p:bg>
      <p:bgPr>
        <a:solidFill>
          <a:srgbClr val="0A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1600200"/>
            <a:ext cx="5915025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43357"/>
            <a:ext cx="3962400" cy="152173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65088"/>
            <a:ext cx="3962400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2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9-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2873215"/>
            <a:ext cx="4273673" cy="1521730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914" y="4676614"/>
            <a:ext cx="4273673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094114" y="672860"/>
            <a:ext cx="3642070" cy="4093024"/>
            <a:chOff x="4527550" y="581584"/>
            <a:chExt cx="4498564" cy="5055568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527550" y="581584"/>
              <a:ext cx="3174999" cy="2760276"/>
              <a:chOff x="6021388" y="1082675"/>
              <a:chExt cx="741363" cy="644525"/>
            </a:xfrm>
            <a:solidFill>
              <a:schemeClr val="tx1"/>
            </a:solidFill>
          </p:grpSpPr>
          <p:sp>
            <p:nvSpPr>
              <p:cNvPr id="23" name="Freeform 17"/>
              <p:cNvSpPr>
                <a:spLocks noEditPoints="1"/>
              </p:cNvSpPr>
              <p:nvPr/>
            </p:nvSpPr>
            <p:spPr bwMode="auto">
              <a:xfrm>
                <a:off x="6021388" y="1082675"/>
                <a:ext cx="741363" cy="644525"/>
              </a:xfrm>
              <a:custGeom>
                <a:avLst/>
                <a:gdLst>
                  <a:gd name="T0" fmla="*/ 237 w 467"/>
                  <a:gd name="T1" fmla="*/ 394 h 406"/>
                  <a:gd name="T2" fmla="*/ 190 w 467"/>
                  <a:gd name="T3" fmla="*/ 377 h 406"/>
                  <a:gd name="T4" fmla="*/ 394 w 467"/>
                  <a:gd name="T5" fmla="*/ 145 h 406"/>
                  <a:gd name="T6" fmla="*/ 411 w 467"/>
                  <a:gd name="T7" fmla="*/ 134 h 406"/>
                  <a:gd name="T8" fmla="*/ 378 w 467"/>
                  <a:gd name="T9" fmla="*/ 127 h 406"/>
                  <a:gd name="T10" fmla="*/ 16 w 467"/>
                  <a:gd name="T11" fmla="*/ 211 h 406"/>
                  <a:gd name="T12" fmla="*/ 111 w 467"/>
                  <a:gd name="T13" fmla="*/ 357 h 406"/>
                  <a:gd name="T14" fmla="*/ 304 w 467"/>
                  <a:gd name="T15" fmla="*/ 347 h 406"/>
                  <a:gd name="T16" fmla="*/ 351 w 467"/>
                  <a:gd name="T17" fmla="*/ 164 h 406"/>
                  <a:gd name="T18" fmla="*/ 112 w 467"/>
                  <a:gd name="T19" fmla="*/ 96 h 406"/>
                  <a:gd name="T20" fmla="*/ 399 w 467"/>
                  <a:gd name="T21" fmla="*/ 118 h 406"/>
                  <a:gd name="T22" fmla="*/ 381 w 467"/>
                  <a:gd name="T23" fmla="*/ 93 h 406"/>
                  <a:gd name="T24" fmla="*/ 255 w 467"/>
                  <a:gd name="T25" fmla="*/ 90 h 406"/>
                  <a:gd name="T26" fmla="*/ 123 w 467"/>
                  <a:gd name="T27" fmla="*/ 89 h 406"/>
                  <a:gd name="T28" fmla="*/ 179 w 467"/>
                  <a:gd name="T29" fmla="*/ 80 h 406"/>
                  <a:gd name="T30" fmla="*/ 224 w 467"/>
                  <a:gd name="T31" fmla="*/ 93 h 406"/>
                  <a:gd name="T32" fmla="*/ 356 w 467"/>
                  <a:gd name="T33" fmla="*/ 81 h 406"/>
                  <a:gd name="T34" fmla="*/ 361 w 467"/>
                  <a:gd name="T35" fmla="*/ 106 h 406"/>
                  <a:gd name="T36" fmla="*/ 359 w 467"/>
                  <a:gd name="T37" fmla="*/ 85 h 406"/>
                  <a:gd name="T38" fmla="*/ 145 w 467"/>
                  <a:gd name="T39" fmla="*/ 92 h 406"/>
                  <a:gd name="T40" fmla="*/ 161 w 467"/>
                  <a:gd name="T41" fmla="*/ 92 h 406"/>
                  <a:gd name="T42" fmla="*/ 127 w 467"/>
                  <a:gd name="T43" fmla="*/ 90 h 406"/>
                  <a:gd name="T44" fmla="*/ 133 w 467"/>
                  <a:gd name="T45" fmla="*/ 90 h 406"/>
                  <a:gd name="T46" fmla="*/ 383 w 467"/>
                  <a:gd name="T47" fmla="*/ 75 h 406"/>
                  <a:gd name="T48" fmla="*/ 302 w 467"/>
                  <a:gd name="T49" fmla="*/ 77 h 406"/>
                  <a:gd name="T50" fmla="*/ 321 w 467"/>
                  <a:gd name="T51" fmla="*/ 79 h 406"/>
                  <a:gd name="T52" fmla="*/ 294 w 467"/>
                  <a:gd name="T53" fmla="*/ 76 h 406"/>
                  <a:gd name="T54" fmla="*/ 266 w 467"/>
                  <a:gd name="T55" fmla="*/ 63 h 406"/>
                  <a:gd name="T56" fmla="*/ 284 w 467"/>
                  <a:gd name="T57" fmla="*/ 60 h 406"/>
                  <a:gd name="T58" fmla="*/ 225 w 467"/>
                  <a:gd name="T59" fmla="*/ 60 h 406"/>
                  <a:gd name="T60" fmla="*/ 239 w 467"/>
                  <a:gd name="T61" fmla="*/ 65 h 406"/>
                  <a:gd name="T62" fmla="*/ 200 w 467"/>
                  <a:gd name="T63" fmla="*/ 62 h 406"/>
                  <a:gd name="T64" fmla="*/ 215 w 467"/>
                  <a:gd name="T65" fmla="*/ 62 h 406"/>
                  <a:gd name="T66" fmla="*/ 186 w 467"/>
                  <a:gd name="T67" fmla="*/ 58 h 406"/>
                  <a:gd name="T68" fmla="*/ 143 w 467"/>
                  <a:gd name="T69" fmla="*/ 55 h 406"/>
                  <a:gd name="T70" fmla="*/ 135 w 467"/>
                  <a:gd name="T71" fmla="*/ 58 h 406"/>
                  <a:gd name="T72" fmla="*/ 318 w 467"/>
                  <a:gd name="T73" fmla="*/ 64 h 406"/>
                  <a:gd name="T74" fmla="*/ 328 w 467"/>
                  <a:gd name="T75" fmla="*/ 55 h 406"/>
                  <a:gd name="T76" fmla="*/ 339 w 467"/>
                  <a:gd name="T77" fmla="*/ 51 h 406"/>
                  <a:gd name="T78" fmla="*/ 351 w 467"/>
                  <a:gd name="T79" fmla="*/ 41 h 406"/>
                  <a:gd name="T80" fmla="*/ 356 w 467"/>
                  <a:gd name="T81" fmla="*/ 39 h 406"/>
                  <a:gd name="T82" fmla="*/ 361 w 467"/>
                  <a:gd name="T83" fmla="*/ 39 h 406"/>
                  <a:gd name="T84" fmla="*/ 98 w 467"/>
                  <a:gd name="T85" fmla="*/ 26 h 406"/>
                  <a:gd name="T86" fmla="*/ 293 w 467"/>
                  <a:gd name="T87" fmla="*/ 12 h 406"/>
                  <a:gd name="T88" fmla="*/ 292 w 467"/>
                  <a:gd name="T89" fmla="*/ 55 h 406"/>
                  <a:gd name="T90" fmla="*/ 343 w 467"/>
                  <a:gd name="T91" fmla="*/ 35 h 406"/>
                  <a:gd name="T92" fmla="*/ 417 w 467"/>
                  <a:gd name="T93" fmla="*/ 123 h 406"/>
                  <a:gd name="T94" fmla="*/ 462 w 467"/>
                  <a:gd name="T95" fmla="*/ 196 h 406"/>
                  <a:gd name="T96" fmla="*/ 338 w 467"/>
                  <a:gd name="T97" fmla="*/ 81 h 406"/>
                  <a:gd name="T98" fmla="*/ 382 w 467"/>
                  <a:gd name="T99" fmla="*/ 259 h 406"/>
                  <a:gd name="T100" fmla="*/ 289 w 467"/>
                  <a:gd name="T101" fmla="*/ 377 h 406"/>
                  <a:gd name="T102" fmla="*/ 233 w 467"/>
                  <a:gd name="T103" fmla="*/ 406 h 406"/>
                  <a:gd name="T104" fmla="*/ 89 w 467"/>
                  <a:gd name="T105" fmla="*/ 389 h 406"/>
                  <a:gd name="T106" fmla="*/ 21 w 467"/>
                  <a:gd name="T107" fmla="*/ 314 h 406"/>
                  <a:gd name="T108" fmla="*/ 60 w 467"/>
                  <a:gd name="T109" fmla="*/ 115 h 406"/>
                  <a:gd name="T110" fmla="*/ 114 w 467"/>
                  <a:gd name="T111" fmla="*/ 54 h 406"/>
                  <a:gd name="T112" fmla="*/ 81 w 467"/>
                  <a:gd name="T113" fmla="*/ 25 h 406"/>
                  <a:gd name="T114" fmla="*/ 139 w 467"/>
                  <a:gd name="T115" fmla="*/ 14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7" h="406">
                    <a:moveTo>
                      <a:pt x="110" y="368"/>
                    </a:moveTo>
                    <a:lnTo>
                      <a:pt x="102" y="384"/>
                    </a:lnTo>
                    <a:lnTo>
                      <a:pt x="123" y="391"/>
                    </a:lnTo>
                    <a:lnTo>
                      <a:pt x="146" y="394"/>
                    </a:lnTo>
                    <a:lnTo>
                      <a:pt x="170" y="394"/>
                    </a:lnTo>
                    <a:lnTo>
                      <a:pt x="194" y="394"/>
                    </a:lnTo>
                    <a:lnTo>
                      <a:pt x="215" y="395"/>
                    </a:lnTo>
                    <a:lnTo>
                      <a:pt x="237" y="394"/>
                    </a:lnTo>
                    <a:lnTo>
                      <a:pt x="259" y="391"/>
                    </a:lnTo>
                    <a:lnTo>
                      <a:pt x="279" y="384"/>
                    </a:lnTo>
                    <a:lnTo>
                      <a:pt x="275" y="378"/>
                    </a:lnTo>
                    <a:lnTo>
                      <a:pt x="270" y="373"/>
                    </a:lnTo>
                    <a:lnTo>
                      <a:pt x="268" y="372"/>
                    </a:lnTo>
                    <a:lnTo>
                      <a:pt x="267" y="371"/>
                    </a:lnTo>
                    <a:lnTo>
                      <a:pt x="229" y="377"/>
                    </a:lnTo>
                    <a:lnTo>
                      <a:pt x="190" y="377"/>
                    </a:lnTo>
                    <a:lnTo>
                      <a:pt x="152" y="374"/>
                    </a:lnTo>
                    <a:lnTo>
                      <a:pt x="110" y="368"/>
                    </a:lnTo>
                    <a:close/>
                    <a:moveTo>
                      <a:pt x="378" y="135"/>
                    </a:moveTo>
                    <a:lnTo>
                      <a:pt x="386" y="147"/>
                    </a:lnTo>
                    <a:lnTo>
                      <a:pt x="387" y="144"/>
                    </a:lnTo>
                    <a:lnTo>
                      <a:pt x="390" y="144"/>
                    </a:lnTo>
                    <a:lnTo>
                      <a:pt x="393" y="144"/>
                    </a:lnTo>
                    <a:lnTo>
                      <a:pt x="394" y="145"/>
                    </a:lnTo>
                    <a:lnTo>
                      <a:pt x="378" y="135"/>
                    </a:lnTo>
                    <a:lnTo>
                      <a:pt x="378" y="135"/>
                    </a:lnTo>
                    <a:close/>
                    <a:moveTo>
                      <a:pt x="400" y="134"/>
                    </a:moveTo>
                    <a:lnTo>
                      <a:pt x="415" y="144"/>
                    </a:lnTo>
                    <a:lnTo>
                      <a:pt x="416" y="147"/>
                    </a:lnTo>
                    <a:lnTo>
                      <a:pt x="417" y="148"/>
                    </a:lnTo>
                    <a:lnTo>
                      <a:pt x="421" y="151"/>
                    </a:lnTo>
                    <a:lnTo>
                      <a:pt x="411" y="134"/>
                    </a:lnTo>
                    <a:lnTo>
                      <a:pt x="410" y="135"/>
                    </a:lnTo>
                    <a:lnTo>
                      <a:pt x="408" y="136"/>
                    </a:lnTo>
                    <a:lnTo>
                      <a:pt x="406" y="136"/>
                    </a:lnTo>
                    <a:lnTo>
                      <a:pt x="400" y="134"/>
                    </a:lnTo>
                    <a:close/>
                    <a:moveTo>
                      <a:pt x="366" y="117"/>
                    </a:moveTo>
                    <a:lnTo>
                      <a:pt x="376" y="132"/>
                    </a:lnTo>
                    <a:lnTo>
                      <a:pt x="376" y="130"/>
                    </a:lnTo>
                    <a:lnTo>
                      <a:pt x="378" y="127"/>
                    </a:lnTo>
                    <a:lnTo>
                      <a:pt x="366" y="117"/>
                    </a:lnTo>
                    <a:lnTo>
                      <a:pt x="366" y="117"/>
                    </a:lnTo>
                    <a:close/>
                    <a:moveTo>
                      <a:pt x="112" y="96"/>
                    </a:moveTo>
                    <a:lnTo>
                      <a:pt x="85" y="110"/>
                    </a:lnTo>
                    <a:lnTo>
                      <a:pt x="61" y="130"/>
                    </a:lnTo>
                    <a:lnTo>
                      <a:pt x="40" y="153"/>
                    </a:lnTo>
                    <a:lnTo>
                      <a:pt x="26" y="181"/>
                    </a:lnTo>
                    <a:lnTo>
                      <a:pt x="16" y="211"/>
                    </a:lnTo>
                    <a:lnTo>
                      <a:pt x="12" y="241"/>
                    </a:lnTo>
                    <a:lnTo>
                      <a:pt x="14" y="267"/>
                    </a:lnTo>
                    <a:lnTo>
                      <a:pt x="21" y="291"/>
                    </a:lnTo>
                    <a:lnTo>
                      <a:pt x="33" y="310"/>
                    </a:lnTo>
                    <a:lnTo>
                      <a:pt x="48" y="326"/>
                    </a:lnTo>
                    <a:lnTo>
                      <a:pt x="67" y="339"/>
                    </a:lnTo>
                    <a:lnTo>
                      <a:pt x="88" y="350"/>
                    </a:lnTo>
                    <a:lnTo>
                      <a:pt x="111" y="357"/>
                    </a:lnTo>
                    <a:lnTo>
                      <a:pt x="136" y="361"/>
                    </a:lnTo>
                    <a:lnTo>
                      <a:pt x="161" y="364"/>
                    </a:lnTo>
                    <a:lnTo>
                      <a:pt x="183" y="365"/>
                    </a:lnTo>
                    <a:lnTo>
                      <a:pt x="208" y="365"/>
                    </a:lnTo>
                    <a:lnTo>
                      <a:pt x="232" y="364"/>
                    </a:lnTo>
                    <a:lnTo>
                      <a:pt x="256" y="360"/>
                    </a:lnTo>
                    <a:lnTo>
                      <a:pt x="280" y="355"/>
                    </a:lnTo>
                    <a:lnTo>
                      <a:pt x="304" y="347"/>
                    </a:lnTo>
                    <a:lnTo>
                      <a:pt x="323" y="336"/>
                    </a:lnTo>
                    <a:lnTo>
                      <a:pt x="340" y="322"/>
                    </a:lnTo>
                    <a:lnTo>
                      <a:pt x="355" y="302"/>
                    </a:lnTo>
                    <a:lnTo>
                      <a:pt x="364" y="280"/>
                    </a:lnTo>
                    <a:lnTo>
                      <a:pt x="370" y="249"/>
                    </a:lnTo>
                    <a:lnTo>
                      <a:pt x="369" y="220"/>
                    </a:lnTo>
                    <a:lnTo>
                      <a:pt x="362" y="191"/>
                    </a:lnTo>
                    <a:lnTo>
                      <a:pt x="351" y="164"/>
                    </a:lnTo>
                    <a:lnTo>
                      <a:pt x="334" y="139"/>
                    </a:lnTo>
                    <a:lnTo>
                      <a:pt x="313" y="118"/>
                    </a:lnTo>
                    <a:lnTo>
                      <a:pt x="288" y="101"/>
                    </a:lnTo>
                    <a:lnTo>
                      <a:pt x="287" y="101"/>
                    </a:lnTo>
                    <a:lnTo>
                      <a:pt x="243" y="106"/>
                    </a:lnTo>
                    <a:lnTo>
                      <a:pt x="199" y="107"/>
                    </a:lnTo>
                    <a:lnTo>
                      <a:pt x="154" y="103"/>
                    </a:lnTo>
                    <a:lnTo>
                      <a:pt x="112" y="96"/>
                    </a:lnTo>
                    <a:lnTo>
                      <a:pt x="112" y="96"/>
                    </a:lnTo>
                    <a:close/>
                    <a:moveTo>
                      <a:pt x="381" y="93"/>
                    </a:moveTo>
                    <a:lnTo>
                      <a:pt x="393" y="105"/>
                    </a:lnTo>
                    <a:lnTo>
                      <a:pt x="394" y="107"/>
                    </a:lnTo>
                    <a:lnTo>
                      <a:pt x="394" y="109"/>
                    </a:lnTo>
                    <a:lnTo>
                      <a:pt x="393" y="111"/>
                    </a:lnTo>
                    <a:lnTo>
                      <a:pt x="391" y="113"/>
                    </a:lnTo>
                    <a:lnTo>
                      <a:pt x="399" y="118"/>
                    </a:lnTo>
                    <a:lnTo>
                      <a:pt x="400" y="119"/>
                    </a:lnTo>
                    <a:lnTo>
                      <a:pt x="400" y="122"/>
                    </a:lnTo>
                    <a:lnTo>
                      <a:pt x="407" y="126"/>
                    </a:lnTo>
                    <a:lnTo>
                      <a:pt x="393" y="94"/>
                    </a:lnTo>
                    <a:lnTo>
                      <a:pt x="391" y="96"/>
                    </a:lnTo>
                    <a:lnTo>
                      <a:pt x="389" y="97"/>
                    </a:lnTo>
                    <a:lnTo>
                      <a:pt x="386" y="96"/>
                    </a:lnTo>
                    <a:lnTo>
                      <a:pt x="381" y="93"/>
                    </a:lnTo>
                    <a:close/>
                    <a:moveTo>
                      <a:pt x="242" y="84"/>
                    </a:moveTo>
                    <a:lnTo>
                      <a:pt x="241" y="93"/>
                    </a:lnTo>
                    <a:lnTo>
                      <a:pt x="260" y="93"/>
                    </a:lnTo>
                    <a:lnTo>
                      <a:pt x="260" y="93"/>
                    </a:lnTo>
                    <a:lnTo>
                      <a:pt x="255" y="85"/>
                    </a:lnTo>
                    <a:lnTo>
                      <a:pt x="255" y="86"/>
                    </a:lnTo>
                    <a:lnTo>
                      <a:pt x="255" y="89"/>
                    </a:lnTo>
                    <a:lnTo>
                      <a:pt x="255" y="90"/>
                    </a:lnTo>
                    <a:lnTo>
                      <a:pt x="253" y="92"/>
                    </a:lnTo>
                    <a:lnTo>
                      <a:pt x="251" y="93"/>
                    </a:lnTo>
                    <a:lnTo>
                      <a:pt x="249" y="92"/>
                    </a:lnTo>
                    <a:lnTo>
                      <a:pt x="247" y="90"/>
                    </a:lnTo>
                    <a:lnTo>
                      <a:pt x="242" y="84"/>
                    </a:lnTo>
                    <a:close/>
                    <a:moveTo>
                      <a:pt x="119" y="81"/>
                    </a:moveTo>
                    <a:lnTo>
                      <a:pt x="116" y="89"/>
                    </a:lnTo>
                    <a:lnTo>
                      <a:pt x="123" y="89"/>
                    </a:lnTo>
                    <a:lnTo>
                      <a:pt x="119" y="81"/>
                    </a:lnTo>
                    <a:close/>
                    <a:moveTo>
                      <a:pt x="179" y="80"/>
                    </a:moveTo>
                    <a:lnTo>
                      <a:pt x="179" y="90"/>
                    </a:lnTo>
                    <a:lnTo>
                      <a:pt x="179" y="92"/>
                    </a:lnTo>
                    <a:lnTo>
                      <a:pt x="178" y="93"/>
                    </a:lnTo>
                    <a:lnTo>
                      <a:pt x="188" y="94"/>
                    </a:lnTo>
                    <a:lnTo>
                      <a:pt x="184" y="86"/>
                    </a:lnTo>
                    <a:lnTo>
                      <a:pt x="179" y="80"/>
                    </a:lnTo>
                    <a:close/>
                    <a:moveTo>
                      <a:pt x="211" y="80"/>
                    </a:moveTo>
                    <a:lnTo>
                      <a:pt x="209" y="92"/>
                    </a:lnTo>
                    <a:lnTo>
                      <a:pt x="209" y="94"/>
                    </a:lnTo>
                    <a:lnTo>
                      <a:pt x="230" y="94"/>
                    </a:lnTo>
                    <a:lnTo>
                      <a:pt x="226" y="84"/>
                    </a:lnTo>
                    <a:lnTo>
                      <a:pt x="225" y="89"/>
                    </a:lnTo>
                    <a:lnTo>
                      <a:pt x="225" y="92"/>
                    </a:lnTo>
                    <a:lnTo>
                      <a:pt x="224" y="93"/>
                    </a:lnTo>
                    <a:lnTo>
                      <a:pt x="221" y="94"/>
                    </a:lnTo>
                    <a:lnTo>
                      <a:pt x="218" y="93"/>
                    </a:lnTo>
                    <a:lnTo>
                      <a:pt x="217" y="92"/>
                    </a:lnTo>
                    <a:lnTo>
                      <a:pt x="213" y="86"/>
                    </a:lnTo>
                    <a:lnTo>
                      <a:pt x="211" y="80"/>
                    </a:lnTo>
                    <a:close/>
                    <a:moveTo>
                      <a:pt x="356" y="77"/>
                    </a:moveTo>
                    <a:lnTo>
                      <a:pt x="356" y="80"/>
                    </a:lnTo>
                    <a:lnTo>
                      <a:pt x="356" y="81"/>
                    </a:lnTo>
                    <a:lnTo>
                      <a:pt x="353" y="83"/>
                    </a:lnTo>
                    <a:lnTo>
                      <a:pt x="351" y="83"/>
                    </a:lnTo>
                    <a:lnTo>
                      <a:pt x="349" y="81"/>
                    </a:lnTo>
                    <a:lnTo>
                      <a:pt x="365" y="115"/>
                    </a:lnTo>
                    <a:lnTo>
                      <a:pt x="365" y="113"/>
                    </a:lnTo>
                    <a:lnTo>
                      <a:pt x="366" y="110"/>
                    </a:lnTo>
                    <a:lnTo>
                      <a:pt x="364" y="109"/>
                    </a:lnTo>
                    <a:lnTo>
                      <a:pt x="361" y="106"/>
                    </a:lnTo>
                    <a:lnTo>
                      <a:pt x="361" y="105"/>
                    </a:lnTo>
                    <a:lnTo>
                      <a:pt x="361" y="102"/>
                    </a:lnTo>
                    <a:lnTo>
                      <a:pt x="362" y="101"/>
                    </a:lnTo>
                    <a:lnTo>
                      <a:pt x="356" y="93"/>
                    </a:lnTo>
                    <a:lnTo>
                      <a:pt x="355" y="90"/>
                    </a:lnTo>
                    <a:lnTo>
                      <a:pt x="355" y="88"/>
                    </a:lnTo>
                    <a:lnTo>
                      <a:pt x="356" y="85"/>
                    </a:lnTo>
                    <a:lnTo>
                      <a:pt x="359" y="85"/>
                    </a:lnTo>
                    <a:lnTo>
                      <a:pt x="361" y="85"/>
                    </a:lnTo>
                    <a:lnTo>
                      <a:pt x="364" y="86"/>
                    </a:lnTo>
                    <a:lnTo>
                      <a:pt x="356" y="77"/>
                    </a:lnTo>
                    <a:close/>
                    <a:moveTo>
                      <a:pt x="146" y="77"/>
                    </a:moveTo>
                    <a:lnTo>
                      <a:pt x="148" y="86"/>
                    </a:lnTo>
                    <a:lnTo>
                      <a:pt x="148" y="89"/>
                    </a:lnTo>
                    <a:lnTo>
                      <a:pt x="146" y="90"/>
                    </a:lnTo>
                    <a:lnTo>
                      <a:pt x="145" y="92"/>
                    </a:lnTo>
                    <a:lnTo>
                      <a:pt x="171" y="93"/>
                    </a:lnTo>
                    <a:lnTo>
                      <a:pt x="171" y="93"/>
                    </a:lnTo>
                    <a:lnTo>
                      <a:pt x="167" y="86"/>
                    </a:lnTo>
                    <a:lnTo>
                      <a:pt x="164" y="80"/>
                    </a:lnTo>
                    <a:lnTo>
                      <a:pt x="165" y="88"/>
                    </a:lnTo>
                    <a:lnTo>
                      <a:pt x="165" y="90"/>
                    </a:lnTo>
                    <a:lnTo>
                      <a:pt x="164" y="92"/>
                    </a:lnTo>
                    <a:lnTo>
                      <a:pt x="161" y="92"/>
                    </a:lnTo>
                    <a:lnTo>
                      <a:pt x="160" y="92"/>
                    </a:lnTo>
                    <a:lnTo>
                      <a:pt x="157" y="92"/>
                    </a:lnTo>
                    <a:lnTo>
                      <a:pt x="152" y="84"/>
                    </a:lnTo>
                    <a:lnTo>
                      <a:pt x="146" y="77"/>
                    </a:lnTo>
                    <a:close/>
                    <a:moveTo>
                      <a:pt x="123" y="76"/>
                    </a:moveTo>
                    <a:lnTo>
                      <a:pt x="126" y="83"/>
                    </a:lnTo>
                    <a:lnTo>
                      <a:pt x="127" y="90"/>
                    </a:lnTo>
                    <a:lnTo>
                      <a:pt x="127" y="90"/>
                    </a:lnTo>
                    <a:lnTo>
                      <a:pt x="143" y="92"/>
                    </a:lnTo>
                    <a:lnTo>
                      <a:pt x="141" y="92"/>
                    </a:lnTo>
                    <a:lnTo>
                      <a:pt x="141" y="90"/>
                    </a:lnTo>
                    <a:lnTo>
                      <a:pt x="139" y="86"/>
                    </a:lnTo>
                    <a:lnTo>
                      <a:pt x="139" y="88"/>
                    </a:lnTo>
                    <a:lnTo>
                      <a:pt x="137" y="89"/>
                    </a:lnTo>
                    <a:lnTo>
                      <a:pt x="135" y="90"/>
                    </a:lnTo>
                    <a:lnTo>
                      <a:pt x="133" y="90"/>
                    </a:lnTo>
                    <a:lnTo>
                      <a:pt x="132" y="89"/>
                    </a:lnTo>
                    <a:lnTo>
                      <a:pt x="123" y="76"/>
                    </a:lnTo>
                    <a:close/>
                    <a:moveTo>
                      <a:pt x="383" y="75"/>
                    </a:moveTo>
                    <a:lnTo>
                      <a:pt x="383" y="77"/>
                    </a:lnTo>
                    <a:lnTo>
                      <a:pt x="383" y="79"/>
                    </a:lnTo>
                    <a:lnTo>
                      <a:pt x="389" y="85"/>
                    </a:lnTo>
                    <a:lnTo>
                      <a:pt x="385" y="77"/>
                    </a:lnTo>
                    <a:lnTo>
                      <a:pt x="383" y="75"/>
                    </a:lnTo>
                    <a:close/>
                    <a:moveTo>
                      <a:pt x="313" y="73"/>
                    </a:moveTo>
                    <a:lnTo>
                      <a:pt x="313" y="76"/>
                    </a:lnTo>
                    <a:lnTo>
                      <a:pt x="313" y="79"/>
                    </a:lnTo>
                    <a:lnTo>
                      <a:pt x="310" y="80"/>
                    </a:lnTo>
                    <a:lnTo>
                      <a:pt x="308" y="80"/>
                    </a:lnTo>
                    <a:lnTo>
                      <a:pt x="305" y="79"/>
                    </a:lnTo>
                    <a:lnTo>
                      <a:pt x="302" y="77"/>
                    </a:lnTo>
                    <a:lnTo>
                      <a:pt x="302" y="77"/>
                    </a:lnTo>
                    <a:lnTo>
                      <a:pt x="302" y="79"/>
                    </a:lnTo>
                    <a:lnTo>
                      <a:pt x="302" y="81"/>
                    </a:lnTo>
                    <a:lnTo>
                      <a:pt x="301" y="84"/>
                    </a:lnTo>
                    <a:lnTo>
                      <a:pt x="300" y="85"/>
                    </a:lnTo>
                    <a:lnTo>
                      <a:pt x="297" y="85"/>
                    </a:lnTo>
                    <a:lnTo>
                      <a:pt x="296" y="86"/>
                    </a:lnTo>
                    <a:lnTo>
                      <a:pt x="321" y="79"/>
                    </a:lnTo>
                    <a:lnTo>
                      <a:pt x="321" y="79"/>
                    </a:lnTo>
                    <a:lnTo>
                      <a:pt x="313" y="73"/>
                    </a:lnTo>
                    <a:close/>
                    <a:moveTo>
                      <a:pt x="294" y="71"/>
                    </a:moveTo>
                    <a:lnTo>
                      <a:pt x="292" y="71"/>
                    </a:lnTo>
                    <a:lnTo>
                      <a:pt x="292" y="72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4" y="76"/>
                    </a:lnTo>
                    <a:lnTo>
                      <a:pt x="294" y="72"/>
                    </a:lnTo>
                    <a:lnTo>
                      <a:pt x="294" y="71"/>
                    </a:lnTo>
                    <a:close/>
                    <a:moveTo>
                      <a:pt x="267" y="60"/>
                    </a:moveTo>
                    <a:lnTo>
                      <a:pt x="262" y="60"/>
                    </a:lnTo>
                    <a:lnTo>
                      <a:pt x="263" y="62"/>
                    </a:lnTo>
                    <a:lnTo>
                      <a:pt x="263" y="63"/>
                    </a:lnTo>
                    <a:lnTo>
                      <a:pt x="264" y="64"/>
                    </a:lnTo>
                    <a:lnTo>
                      <a:pt x="266" y="63"/>
                    </a:lnTo>
                    <a:lnTo>
                      <a:pt x="267" y="60"/>
                    </a:lnTo>
                    <a:close/>
                    <a:moveTo>
                      <a:pt x="250" y="60"/>
                    </a:moveTo>
                    <a:lnTo>
                      <a:pt x="254" y="67"/>
                    </a:lnTo>
                    <a:lnTo>
                      <a:pt x="254" y="64"/>
                    </a:lnTo>
                    <a:lnTo>
                      <a:pt x="255" y="62"/>
                    </a:lnTo>
                    <a:lnTo>
                      <a:pt x="256" y="60"/>
                    </a:lnTo>
                    <a:lnTo>
                      <a:pt x="250" y="60"/>
                    </a:lnTo>
                    <a:close/>
                    <a:moveTo>
                      <a:pt x="284" y="60"/>
                    </a:moveTo>
                    <a:lnTo>
                      <a:pt x="272" y="60"/>
                    </a:lnTo>
                    <a:lnTo>
                      <a:pt x="273" y="62"/>
                    </a:lnTo>
                    <a:lnTo>
                      <a:pt x="276" y="64"/>
                    </a:lnTo>
                    <a:lnTo>
                      <a:pt x="279" y="63"/>
                    </a:lnTo>
                    <a:lnTo>
                      <a:pt x="281" y="62"/>
                    </a:lnTo>
                    <a:lnTo>
                      <a:pt x="284" y="62"/>
                    </a:lnTo>
                    <a:lnTo>
                      <a:pt x="284" y="60"/>
                    </a:lnTo>
                    <a:close/>
                    <a:moveTo>
                      <a:pt x="225" y="60"/>
                    </a:moveTo>
                    <a:lnTo>
                      <a:pt x="232" y="73"/>
                    </a:lnTo>
                    <a:lnTo>
                      <a:pt x="232" y="68"/>
                    </a:lnTo>
                    <a:lnTo>
                      <a:pt x="232" y="65"/>
                    </a:lnTo>
                    <a:lnTo>
                      <a:pt x="233" y="64"/>
                    </a:lnTo>
                    <a:lnTo>
                      <a:pt x="234" y="63"/>
                    </a:lnTo>
                    <a:lnTo>
                      <a:pt x="237" y="63"/>
                    </a:lnTo>
                    <a:lnTo>
                      <a:pt x="238" y="64"/>
                    </a:lnTo>
                    <a:lnTo>
                      <a:pt x="239" y="65"/>
                    </a:lnTo>
                    <a:lnTo>
                      <a:pt x="239" y="63"/>
                    </a:lnTo>
                    <a:lnTo>
                      <a:pt x="239" y="60"/>
                    </a:lnTo>
                    <a:lnTo>
                      <a:pt x="225" y="60"/>
                    </a:lnTo>
                    <a:close/>
                    <a:moveTo>
                      <a:pt x="195" y="58"/>
                    </a:moveTo>
                    <a:lnTo>
                      <a:pt x="198" y="64"/>
                    </a:lnTo>
                    <a:lnTo>
                      <a:pt x="201" y="71"/>
                    </a:lnTo>
                    <a:lnTo>
                      <a:pt x="200" y="64"/>
                    </a:lnTo>
                    <a:lnTo>
                      <a:pt x="200" y="62"/>
                    </a:lnTo>
                    <a:lnTo>
                      <a:pt x="201" y="60"/>
                    </a:lnTo>
                    <a:lnTo>
                      <a:pt x="204" y="59"/>
                    </a:lnTo>
                    <a:lnTo>
                      <a:pt x="205" y="59"/>
                    </a:lnTo>
                    <a:lnTo>
                      <a:pt x="208" y="60"/>
                    </a:lnTo>
                    <a:lnTo>
                      <a:pt x="209" y="62"/>
                    </a:lnTo>
                    <a:lnTo>
                      <a:pt x="213" y="67"/>
                    </a:lnTo>
                    <a:lnTo>
                      <a:pt x="216" y="72"/>
                    </a:lnTo>
                    <a:lnTo>
                      <a:pt x="215" y="62"/>
                    </a:lnTo>
                    <a:lnTo>
                      <a:pt x="216" y="59"/>
                    </a:lnTo>
                    <a:lnTo>
                      <a:pt x="195" y="58"/>
                    </a:lnTo>
                    <a:close/>
                    <a:moveTo>
                      <a:pt x="177" y="58"/>
                    </a:moveTo>
                    <a:lnTo>
                      <a:pt x="177" y="58"/>
                    </a:lnTo>
                    <a:lnTo>
                      <a:pt x="182" y="67"/>
                    </a:lnTo>
                    <a:lnTo>
                      <a:pt x="188" y="76"/>
                    </a:lnTo>
                    <a:lnTo>
                      <a:pt x="186" y="59"/>
                    </a:lnTo>
                    <a:lnTo>
                      <a:pt x="186" y="58"/>
                    </a:lnTo>
                    <a:lnTo>
                      <a:pt x="177" y="58"/>
                    </a:lnTo>
                    <a:close/>
                    <a:moveTo>
                      <a:pt x="162" y="56"/>
                    </a:moveTo>
                    <a:lnTo>
                      <a:pt x="170" y="72"/>
                    </a:lnTo>
                    <a:lnTo>
                      <a:pt x="167" y="60"/>
                    </a:lnTo>
                    <a:lnTo>
                      <a:pt x="169" y="59"/>
                    </a:lnTo>
                    <a:lnTo>
                      <a:pt x="169" y="56"/>
                    </a:lnTo>
                    <a:lnTo>
                      <a:pt x="162" y="56"/>
                    </a:lnTo>
                    <a:close/>
                    <a:moveTo>
                      <a:pt x="143" y="55"/>
                    </a:moveTo>
                    <a:lnTo>
                      <a:pt x="149" y="64"/>
                    </a:lnTo>
                    <a:lnTo>
                      <a:pt x="154" y="72"/>
                    </a:lnTo>
                    <a:lnTo>
                      <a:pt x="153" y="56"/>
                    </a:lnTo>
                    <a:lnTo>
                      <a:pt x="153" y="56"/>
                    </a:lnTo>
                    <a:lnTo>
                      <a:pt x="143" y="55"/>
                    </a:lnTo>
                    <a:close/>
                    <a:moveTo>
                      <a:pt x="131" y="55"/>
                    </a:moveTo>
                    <a:lnTo>
                      <a:pt x="135" y="63"/>
                    </a:lnTo>
                    <a:lnTo>
                      <a:pt x="135" y="58"/>
                    </a:lnTo>
                    <a:lnTo>
                      <a:pt x="135" y="56"/>
                    </a:lnTo>
                    <a:lnTo>
                      <a:pt x="135" y="55"/>
                    </a:lnTo>
                    <a:lnTo>
                      <a:pt x="131" y="55"/>
                    </a:lnTo>
                    <a:close/>
                    <a:moveTo>
                      <a:pt x="344" y="46"/>
                    </a:moveTo>
                    <a:lnTo>
                      <a:pt x="339" y="50"/>
                    </a:lnTo>
                    <a:lnTo>
                      <a:pt x="313" y="64"/>
                    </a:lnTo>
                    <a:lnTo>
                      <a:pt x="317" y="67"/>
                    </a:lnTo>
                    <a:lnTo>
                      <a:pt x="318" y="64"/>
                    </a:lnTo>
                    <a:lnTo>
                      <a:pt x="319" y="63"/>
                    </a:lnTo>
                    <a:lnTo>
                      <a:pt x="321" y="62"/>
                    </a:lnTo>
                    <a:lnTo>
                      <a:pt x="323" y="63"/>
                    </a:lnTo>
                    <a:lnTo>
                      <a:pt x="327" y="64"/>
                    </a:lnTo>
                    <a:lnTo>
                      <a:pt x="326" y="60"/>
                    </a:lnTo>
                    <a:lnTo>
                      <a:pt x="326" y="59"/>
                    </a:lnTo>
                    <a:lnTo>
                      <a:pt x="327" y="56"/>
                    </a:lnTo>
                    <a:lnTo>
                      <a:pt x="328" y="55"/>
                    </a:lnTo>
                    <a:lnTo>
                      <a:pt x="331" y="55"/>
                    </a:lnTo>
                    <a:lnTo>
                      <a:pt x="332" y="56"/>
                    </a:lnTo>
                    <a:lnTo>
                      <a:pt x="336" y="59"/>
                    </a:lnTo>
                    <a:lnTo>
                      <a:pt x="336" y="58"/>
                    </a:lnTo>
                    <a:lnTo>
                      <a:pt x="335" y="56"/>
                    </a:lnTo>
                    <a:lnTo>
                      <a:pt x="336" y="54"/>
                    </a:lnTo>
                    <a:lnTo>
                      <a:pt x="338" y="52"/>
                    </a:lnTo>
                    <a:lnTo>
                      <a:pt x="339" y="51"/>
                    </a:lnTo>
                    <a:lnTo>
                      <a:pt x="342" y="51"/>
                    </a:lnTo>
                    <a:lnTo>
                      <a:pt x="345" y="54"/>
                    </a:lnTo>
                    <a:lnTo>
                      <a:pt x="344" y="50"/>
                    </a:lnTo>
                    <a:lnTo>
                      <a:pt x="343" y="47"/>
                    </a:lnTo>
                    <a:lnTo>
                      <a:pt x="344" y="46"/>
                    </a:lnTo>
                    <a:close/>
                    <a:moveTo>
                      <a:pt x="357" y="38"/>
                    </a:moveTo>
                    <a:lnTo>
                      <a:pt x="355" y="39"/>
                    </a:lnTo>
                    <a:lnTo>
                      <a:pt x="351" y="41"/>
                    </a:lnTo>
                    <a:lnTo>
                      <a:pt x="347" y="43"/>
                    </a:lnTo>
                    <a:lnTo>
                      <a:pt x="349" y="43"/>
                    </a:lnTo>
                    <a:lnTo>
                      <a:pt x="352" y="45"/>
                    </a:lnTo>
                    <a:lnTo>
                      <a:pt x="357" y="48"/>
                    </a:lnTo>
                    <a:lnTo>
                      <a:pt x="355" y="46"/>
                    </a:lnTo>
                    <a:lnTo>
                      <a:pt x="353" y="43"/>
                    </a:lnTo>
                    <a:lnTo>
                      <a:pt x="355" y="41"/>
                    </a:lnTo>
                    <a:lnTo>
                      <a:pt x="356" y="39"/>
                    </a:lnTo>
                    <a:lnTo>
                      <a:pt x="359" y="39"/>
                    </a:lnTo>
                    <a:lnTo>
                      <a:pt x="361" y="39"/>
                    </a:lnTo>
                    <a:lnTo>
                      <a:pt x="362" y="41"/>
                    </a:lnTo>
                    <a:lnTo>
                      <a:pt x="368" y="47"/>
                    </a:lnTo>
                    <a:lnTo>
                      <a:pt x="372" y="52"/>
                    </a:lnTo>
                    <a:lnTo>
                      <a:pt x="368" y="45"/>
                    </a:lnTo>
                    <a:lnTo>
                      <a:pt x="364" y="41"/>
                    </a:lnTo>
                    <a:lnTo>
                      <a:pt x="361" y="39"/>
                    </a:lnTo>
                    <a:lnTo>
                      <a:pt x="357" y="38"/>
                    </a:lnTo>
                    <a:close/>
                    <a:moveTo>
                      <a:pt x="293" y="12"/>
                    </a:moveTo>
                    <a:lnTo>
                      <a:pt x="268" y="16"/>
                    </a:lnTo>
                    <a:lnTo>
                      <a:pt x="242" y="22"/>
                    </a:lnTo>
                    <a:lnTo>
                      <a:pt x="217" y="28"/>
                    </a:lnTo>
                    <a:lnTo>
                      <a:pt x="191" y="28"/>
                    </a:lnTo>
                    <a:lnTo>
                      <a:pt x="86" y="16"/>
                    </a:lnTo>
                    <a:lnTo>
                      <a:pt x="98" y="26"/>
                    </a:lnTo>
                    <a:lnTo>
                      <a:pt x="110" y="35"/>
                    </a:lnTo>
                    <a:lnTo>
                      <a:pt x="120" y="46"/>
                    </a:lnTo>
                    <a:lnTo>
                      <a:pt x="122" y="46"/>
                    </a:lnTo>
                    <a:lnTo>
                      <a:pt x="122" y="46"/>
                    </a:lnTo>
                    <a:lnTo>
                      <a:pt x="201" y="48"/>
                    </a:lnTo>
                    <a:lnTo>
                      <a:pt x="281" y="51"/>
                    </a:lnTo>
                    <a:lnTo>
                      <a:pt x="287" y="31"/>
                    </a:lnTo>
                    <a:lnTo>
                      <a:pt x="293" y="12"/>
                    </a:lnTo>
                    <a:close/>
                    <a:moveTo>
                      <a:pt x="300" y="0"/>
                    </a:moveTo>
                    <a:lnTo>
                      <a:pt x="302" y="1"/>
                    </a:lnTo>
                    <a:lnTo>
                      <a:pt x="304" y="3"/>
                    </a:lnTo>
                    <a:lnTo>
                      <a:pt x="305" y="5"/>
                    </a:lnTo>
                    <a:lnTo>
                      <a:pt x="305" y="7"/>
                    </a:lnTo>
                    <a:lnTo>
                      <a:pt x="300" y="24"/>
                    </a:lnTo>
                    <a:lnTo>
                      <a:pt x="294" y="39"/>
                    </a:lnTo>
                    <a:lnTo>
                      <a:pt x="292" y="55"/>
                    </a:lnTo>
                    <a:lnTo>
                      <a:pt x="290" y="58"/>
                    </a:lnTo>
                    <a:lnTo>
                      <a:pt x="290" y="58"/>
                    </a:lnTo>
                    <a:lnTo>
                      <a:pt x="292" y="60"/>
                    </a:lnTo>
                    <a:lnTo>
                      <a:pt x="293" y="62"/>
                    </a:lnTo>
                    <a:lnTo>
                      <a:pt x="293" y="64"/>
                    </a:lnTo>
                    <a:lnTo>
                      <a:pt x="310" y="56"/>
                    </a:lnTo>
                    <a:lnTo>
                      <a:pt x="327" y="46"/>
                    </a:lnTo>
                    <a:lnTo>
                      <a:pt x="343" y="35"/>
                    </a:lnTo>
                    <a:lnTo>
                      <a:pt x="360" y="25"/>
                    </a:lnTo>
                    <a:lnTo>
                      <a:pt x="362" y="25"/>
                    </a:lnTo>
                    <a:lnTo>
                      <a:pt x="365" y="25"/>
                    </a:lnTo>
                    <a:lnTo>
                      <a:pt x="368" y="28"/>
                    </a:lnTo>
                    <a:lnTo>
                      <a:pt x="382" y="50"/>
                    </a:lnTo>
                    <a:lnTo>
                      <a:pt x="394" y="73"/>
                    </a:lnTo>
                    <a:lnTo>
                      <a:pt x="406" y="98"/>
                    </a:lnTo>
                    <a:lnTo>
                      <a:pt x="417" y="123"/>
                    </a:lnTo>
                    <a:lnTo>
                      <a:pt x="431" y="145"/>
                    </a:lnTo>
                    <a:lnTo>
                      <a:pt x="446" y="168"/>
                    </a:lnTo>
                    <a:lnTo>
                      <a:pt x="465" y="187"/>
                    </a:lnTo>
                    <a:lnTo>
                      <a:pt x="467" y="189"/>
                    </a:lnTo>
                    <a:lnTo>
                      <a:pt x="467" y="191"/>
                    </a:lnTo>
                    <a:lnTo>
                      <a:pt x="466" y="194"/>
                    </a:lnTo>
                    <a:lnTo>
                      <a:pt x="463" y="195"/>
                    </a:lnTo>
                    <a:lnTo>
                      <a:pt x="462" y="196"/>
                    </a:lnTo>
                    <a:lnTo>
                      <a:pt x="438" y="194"/>
                    </a:lnTo>
                    <a:lnTo>
                      <a:pt x="419" y="186"/>
                    </a:lnTo>
                    <a:lnTo>
                      <a:pt x="400" y="174"/>
                    </a:lnTo>
                    <a:lnTo>
                      <a:pt x="383" y="158"/>
                    </a:lnTo>
                    <a:lnTo>
                      <a:pt x="369" y="141"/>
                    </a:lnTo>
                    <a:lnTo>
                      <a:pt x="357" y="122"/>
                    </a:lnTo>
                    <a:lnTo>
                      <a:pt x="347" y="102"/>
                    </a:lnTo>
                    <a:lnTo>
                      <a:pt x="338" y="81"/>
                    </a:lnTo>
                    <a:lnTo>
                      <a:pt x="322" y="90"/>
                    </a:lnTo>
                    <a:lnTo>
                      <a:pt x="304" y="96"/>
                    </a:lnTo>
                    <a:lnTo>
                      <a:pt x="328" y="115"/>
                    </a:lnTo>
                    <a:lnTo>
                      <a:pt x="349" y="139"/>
                    </a:lnTo>
                    <a:lnTo>
                      <a:pt x="366" y="166"/>
                    </a:lnTo>
                    <a:lnTo>
                      <a:pt x="378" y="196"/>
                    </a:lnTo>
                    <a:lnTo>
                      <a:pt x="383" y="228"/>
                    </a:lnTo>
                    <a:lnTo>
                      <a:pt x="382" y="259"/>
                    </a:lnTo>
                    <a:lnTo>
                      <a:pt x="374" y="289"/>
                    </a:lnTo>
                    <a:lnTo>
                      <a:pt x="361" y="313"/>
                    </a:lnTo>
                    <a:lnTo>
                      <a:pt x="345" y="333"/>
                    </a:lnTo>
                    <a:lnTo>
                      <a:pt x="326" y="347"/>
                    </a:lnTo>
                    <a:lnTo>
                      <a:pt x="304" y="359"/>
                    </a:lnTo>
                    <a:lnTo>
                      <a:pt x="280" y="368"/>
                    </a:lnTo>
                    <a:lnTo>
                      <a:pt x="284" y="372"/>
                    </a:lnTo>
                    <a:lnTo>
                      <a:pt x="289" y="377"/>
                    </a:lnTo>
                    <a:lnTo>
                      <a:pt x="292" y="382"/>
                    </a:lnTo>
                    <a:lnTo>
                      <a:pt x="293" y="384"/>
                    </a:lnTo>
                    <a:lnTo>
                      <a:pt x="293" y="386"/>
                    </a:lnTo>
                    <a:lnTo>
                      <a:pt x="292" y="389"/>
                    </a:lnTo>
                    <a:lnTo>
                      <a:pt x="290" y="390"/>
                    </a:lnTo>
                    <a:lnTo>
                      <a:pt x="272" y="399"/>
                    </a:lnTo>
                    <a:lnTo>
                      <a:pt x="254" y="405"/>
                    </a:lnTo>
                    <a:lnTo>
                      <a:pt x="233" y="406"/>
                    </a:lnTo>
                    <a:lnTo>
                      <a:pt x="213" y="406"/>
                    </a:lnTo>
                    <a:lnTo>
                      <a:pt x="194" y="406"/>
                    </a:lnTo>
                    <a:lnTo>
                      <a:pt x="173" y="406"/>
                    </a:lnTo>
                    <a:lnTo>
                      <a:pt x="152" y="405"/>
                    </a:lnTo>
                    <a:lnTo>
                      <a:pt x="131" y="403"/>
                    </a:lnTo>
                    <a:lnTo>
                      <a:pt x="110" y="399"/>
                    </a:lnTo>
                    <a:lnTo>
                      <a:pt x="92" y="391"/>
                    </a:lnTo>
                    <a:lnTo>
                      <a:pt x="89" y="389"/>
                    </a:lnTo>
                    <a:lnTo>
                      <a:pt x="89" y="386"/>
                    </a:lnTo>
                    <a:lnTo>
                      <a:pt x="90" y="384"/>
                    </a:lnTo>
                    <a:lnTo>
                      <a:pt x="95" y="374"/>
                    </a:lnTo>
                    <a:lnTo>
                      <a:pt x="102" y="365"/>
                    </a:lnTo>
                    <a:lnTo>
                      <a:pt x="78" y="356"/>
                    </a:lnTo>
                    <a:lnTo>
                      <a:pt x="56" y="346"/>
                    </a:lnTo>
                    <a:lnTo>
                      <a:pt x="37" y="331"/>
                    </a:lnTo>
                    <a:lnTo>
                      <a:pt x="21" y="314"/>
                    </a:lnTo>
                    <a:lnTo>
                      <a:pt x="9" y="293"/>
                    </a:lnTo>
                    <a:lnTo>
                      <a:pt x="1" y="268"/>
                    </a:lnTo>
                    <a:lnTo>
                      <a:pt x="0" y="241"/>
                    </a:lnTo>
                    <a:lnTo>
                      <a:pt x="4" y="213"/>
                    </a:lnTo>
                    <a:lnTo>
                      <a:pt x="12" y="185"/>
                    </a:lnTo>
                    <a:lnTo>
                      <a:pt x="25" y="158"/>
                    </a:lnTo>
                    <a:lnTo>
                      <a:pt x="40" y="135"/>
                    </a:lnTo>
                    <a:lnTo>
                      <a:pt x="60" y="115"/>
                    </a:lnTo>
                    <a:lnTo>
                      <a:pt x="84" y="100"/>
                    </a:lnTo>
                    <a:lnTo>
                      <a:pt x="110" y="89"/>
                    </a:lnTo>
                    <a:lnTo>
                      <a:pt x="110" y="89"/>
                    </a:lnTo>
                    <a:lnTo>
                      <a:pt x="112" y="65"/>
                    </a:lnTo>
                    <a:lnTo>
                      <a:pt x="112" y="63"/>
                    </a:lnTo>
                    <a:lnTo>
                      <a:pt x="112" y="60"/>
                    </a:lnTo>
                    <a:lnTo>
                      <a:pt x="112" y="56"/>
                    </a:lnTo>
                    <a:lnTo>
                      <a:pt x="114" y="54"/>
                    </a:lnTo>
                    <a:lnTo>
                      <a:pt x="115" y="52"/>
                    </a:lnTo>
                    <a:lnTo>
                      <a:pt x="116" y="51"/>
                    </a:lnTo>
                    <a:lnTo>
                      <a:pt x="118" y="51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05" y="42"/>
                    </a:lnTo>
                    <a:lnTo>
                      <a:pt x="92" y="34"/>
                    </a:lnTo>
                    <a:lnTo>
                      <a:pt x="81" y="25"/>
                    </a:lnTo>
                    <a:lnTo>
                      <a:pt x="72" y="12"/>
                    </a:lnTo>
                    <a:lnTo>
                      <a:pt x="72" y="11"/>
                    </a:lnTo>
                    <a:lnTo>
                      <a:pt x="72" y="8"/>
                    </a:lnTo>
                    <a:lnTo>
                      <a:pt x="73" y="7"/>
                    </a:lnTo>
                    <a:lnTo>
                      <a:pt x="74" y="5"/>
                    </a:lnTo>
                    <a:lnTo>
                      <a:pt x="77" y="5"/>
                    </a:lnTo>
                    <a:lnTo>
                      <a:pt x="107" y="9"/>
                    </a:lnTo>
                    <a:lnTo>
                      <a:pt x="139" y="14"/>
                    </a:lnTo>
                    <a:lnTo>
                      <a:pt x="170" y="17"/>
                    </a:lnTo>
                    <a:lnTo>
                      <a:pt x="201" y="17"/>
                    </a:lnTo>
                    <a:lnTo>
                      <a:pt x="234" y="13"/>
                    </a:lnTo>
                    <a:lnTo>
                      <a:pt x="267" y="5"/>
                    </a:lnTo>
                    <a:lnTo>
                      <a:pt x="300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6056313" y="1338263"/>
                <a:ext cx="530225" cy="303213"/>
              </a:xfrm>
              <a:custGeom>
                <a:avLst/>
                <a:gdLst>
                  <a:gd name="T0" fmla="*/ 70 w 334"/>
                  <a:gd name="T1" fmla="*/ 161 h 191"/>
                  <a:gd name="T2" fmla="*/ 62 w 334"/>
                  <a:gd name="T3" fmla="*/ 160 h 191"/>
                  <a:gd name="T4" fmla="*/ 263 w 334"/>
                  <a:gd name="T5" fmla="*/ 162 h 191"/>
                  <a:gd name="T6" fmla="*/ 297 w 334"/>
                  <a:gd name="T7" fmla="*/ 117 h 191"/>
                  <a:gd name="T8" fmla="*/ 268 w 334"/>
                  <a:gd name="T9" fmla="*/ 145 h 191"/>
                  <a:gd name="T10" fmla="*/ 313 w 334"/>
                  <a:gd name="T11" fmla="*/ 111 h 191"/>
                  <a:gd name="T12" fmla="*/ 70 w 334"/>
                  <a:gd name="T13" fmla="*/ 77 h 191"/>
                  <a:gd name="T14" fmla="*/ 51 w 334"/>
                  <a:gd name="T15" fmla="*/ 106 h 191"/>
                  <a:gd name="T16" fmla="*/ 41 w 334"/>
                  <a:gd name="T17" fmla="*/ 144 h 191"/>
                  <a:gd name="T18" fmla="*/ 102 w 334"/>
                  <a:gd name="T19" fmla="*/ 71 h 191"/>
                  <a:gd name="T20" fmla="*/ 32 w 334"/>
                  <a:gd name="T21" fmla="*/ 109 h 191"/>
                  <a:gd name="T22" fmla="*/ 13 w 334"/>
                  <a:gd name="T23" fmla="*/ 76 h 191"/>
                  <a:gd name="T24" fmla="*/ 219 w 334"/>
                  <a:gd name="T25" fmla="*/ 84 h 191"/>
                  <a:gd name="T26" fmla="*/ 153 w 334"/>
                  <a:gd name="T27" fmla="*/ 178 h 191"/>
                  <a:gd name="T28" fmla="*/ 194 w 334"/>
                  <a:gd name="T29" fmla="*/ 98 h 191"/>
                  <a:gd name="T30" fmla="*/ 135 w 334"/>
                  <a:gd name="T31" fmla="*/ 177 h 191"/>
                  <a:gd name="T32" fmla="*/ 199 w 334"/>
                  <a:gd name="T33" fmla="*/ 172 h 191"/>
                  <a:gd name="T34" fmla="*/ 210 w 334"/>
                  <a:gd name="T35" fmla="*/ 138 h 191"/>
                  <a:gd name="T36" fmla="*/ 173 w 334"/>
                  <a:gd name="T37" fmla="*/ 173 h 191"/>
                  <a:gd name="T38" fmla="*/ 139 w 334"/>
                  <a:gd name="T39" fmla="*/ 118 h 191"/>
                  <a:gd name="T40" fmla="*/ 127 w 334"/>
                  <a:gd name="T41" fmla="*/ 143 h 191"/>
                  <a:gd name="T42" fmla="*/ 313 w 334"/>
                  <a:gd name="T43" fmla="*/ 77 h 191"/>
                  <a:gd name="T44" fmla="*/ 289 w 334"/>
                  <a:gd name="T45" fmla="*/ 51 h 191"/>
                  <a:gd name="T46" fmla="*/ 204 w 334"/>
                  <a:gd name="T47" fmla="*/ 177 h 191"/>
                  <a:gd name="T48" fmla="*/ 276 w 334"/>
                  <a:gd name="T49" fmla="*/ 81 h 191"/>
                  <a:gd name="T50" fmla="*/ 26 w 334"/>
                  <a:gd name="T51" fmla="*/ 47 h 191"/>
                  <a:gd name="T52" fmla="*/ 122 w 334"/>
                  <a:gd name="T53" fmla="*/ 34 h 191"/>
                  <a:gd name="T54" fmla="*/ 127 w 334"/>
                  <a:gd name="T55" fmla="*/ 39 h 191"/>
                  <a:gd name="T56" fmla="*/ 88 w 334"/>
                  <a:gd name="T57" fmla="*/ 34 h 191"/>
                  <a:gd name="T58" fmla="*/ 97 w 334"/>
                  <a:gd name="T59" fmla="*/ 33 h 191"/>
                  <a:gd name="T60" fmla="*/ 147 w 334"/>
                  <a:gd name="T61" fmla="*/ 39 h 191"/>
                  <a:gd name="T62" fmla="*/ 160 w 334"/>
                  <a:gd name="T63" fmla="*/ 31 h 191"/>
                  <a:gd name="T64" fmla="*/ 202 w 334"/>
                  <a:gd name="T65" fmla="*/ 26 h 191"/>
                  <a:gd name="T66" fmla="*/ 202 w 334"/>
                  <a:gd name="T67" fmla="*/ 26 h 191"/>
                  <a:gd name="T68" fmla="*/ 51 w 334"/>
                  <a:gd name="T69" fmla="*/ 39 h 191"/>
                  <a:gd name="T70" fmla="*/ 63 w 334"/>
                  <a:gd name="T71" fmla="*/ 46 h 191"/>
                  <a:gd name="T72" fmla="*/ 39 w 334"/>
                  <a:gd name="T73" fmla="*/ 20 h 191"/>
                  <a:gd name="T74" fmla="*/ 261 w 334"/>
                  <a:gd name="T75" fmla="*/ 20 h 191"/>
                  <a:gd name="T76" fmla="*/ 223 w 334"/>
                  <a:gd name="T77" fmla="*/ 25 h 191"/>
                  <a:gd name="T78" fmla="*/ 233 w 334"/>
                  <a:gd name="T79" fmla="*/ 30 h 191"/>
                  <a:gd name="T80" fmla="*/ 253 w 334"/>
                  <a:gd name="T81" fmla="*/ 25 h 191"/>
                  <a:gd name="T82" fmla="*/ 274 w 334"/>
                  <a:gd name="T83" fmla="*/ 25 h 191"/>
                  <a:gd name="T84" fmla="*/ 283 w 334"/>
                  <a:gd name="T85" fmla="*/ 30 h 191"/>
                  <a:gd name="T86" fmla="*/ 305 w 334"/>
                  <a:gd name="T87" fmla="*/ 26 h 191"/>
                  <a:gd name="T88" fmla="*/ 312 w 334"/>
                  <a:gd name="T89" fmla="*/ 46 h 191"/>
                  <a:gd name="T90" fmla="*/ 300 w 334"/>
                  <a:gd name="T91" fmla="*/ 22 h 191"/>
                  <a:gd name="T92" fmla="*/ 25 w 334"/>
                  <a:gd name="T93" fmla="*/ 12 h 191"/>
                  <a:gd name="T94" fmla="*/ 83 w 334"/>
                  <a:gd name="T95" fmla="*/ 18 h 191"/>
                  <a:gd name="T96" fmla="*/ 251 w 334"/>
                  <a:gd name="T97" fmla="*/ 8 h 191"/>
                  <a:gd name="T98" fmla="*/ 333 w 334"/>
                  <a:gd name="T99" fmla="*/ 52 h 191"/>
                  <a:gd name="T100" fmla="*/ 274 w 334"/>
                  <a:gd name="T101" fmla="*/ 170 h 191"/>
                  <a:gd name="T102" fmla="*/ 73 w 334"/>
                  <a:gd name="T103" fmla="*/ 177 h 191"/>
                  <a:gd name="T104" fmla="*/ 15 w 334"/>
                  <a:gd name="T105" fmla="*/ 130 h 191"/>
                  <a:gd name="T106" fmla="*/ 3 w 334"/>
                  <a:gd name="T107" fmla="*/ 4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4" h="191">
                    <a:moveTo>
                      <a:pt x="110" y="130"/>
                    </a:moveTo>
                    <a:lnTo>
                      <a:pt x="94" y="147"/>
                    </a:lnTo>
                    <a:lnTo>
                      <a:pt x="76" y="162"/>
                    </a:lnTo>
                    <a:lnTo>
                      <a:pt x="73" y="164"/>
                    </a:lnTo>
                    <a:lnTo>
                      <a:pt x="71" y="162"/>
                    </a:lnTo>
                    <a:lnTo>
                      <a:pt x="70" y="161"/>
                    </a:lnTo>
                    <a:lnTo>
                      <a:pt x="68" y="158"/>
                    </a:lnTo>
                    <a:lnTo>
                      <a:pt x="70" y="155"/>
                    </a:lnTo>
                    <a:lnTo>
                      <a:pt x="77" y="139"/>
                    </a:lnTo>
                    <a:lnTo>
                      <a:pt x="71" y="149"/>
                    </a:lnTo>
                    <a:lnTo>
                      <a:pt x="63" y="158"/>
                    </a:lnTo>
                    <a:lnTo>
                      <a:pt x="62" y="160"/>
                    </a:lnTo>
                    <a:lnTo>
                      <a:pt x="88" y="170"/>
                    </a:lnTo>
                    <a:lnTo>
                      <a:pt x="110" y="130"/>
                    </a:lnTo>
                    <a:close/>
                    <a:moveTo>
                      <a:pt x="293" y="94"/>
                    </a:moveTo>
                    <a:lnTo>
                      <a:pt x="268" y="132"/>
                    </a:lnTo>
                    <a:lnTo>
                      <a:pt x="242" y="170"/>
                    </a:lnTo>
                    <a:lnTo>
                      <a:pt x="263" y="162"/>
                    </a:lnTo>
                    <a:lnTo>
                      <a:pt x="283" y="152"/>
                    </a:lnTo>
                    <a:lnTo>
                      <a:pt x="289" y="147"/>
                    </a:lnTo>
                    <a:lnTo>
                      <a:pt x="288" y="145"/>
                    </a:lnTo>
                    <a:lnTo>
                      <a:pt x="287" y="143"/>
                    </a:lnTo>
                    <a:lnTo>
                      <a:pt x="287" y="140"/>
                    </a:lnTo>
                    <a:lnTo>
                      <a:pt x="297" y="117"/>
                    </a:lnTo>
                    <a:lnTo>
                      <a:pt x="279" y="145"/>
                    </a:lnTo>
                    <a:lnTo>
                      <a:pt x="276" y="148"/>
                    </a:lnTo>
                    <a:lnTo>
                      <a:pt x="274" y="148"/>
                    </a:lnTo>
                    <a:lnTo>
                      <a:pt x="271" y="148"/>
                    </a:lnTo>
                    <a:lnTo>
                      <a:pt x="270" y="147"/>
                    </a:lnTo>
                    <a:lnTo>
                      <a:pt x="268" y="145"/>
                    </a:lnTo>
                    <a:lnTo>
                      <a:pt x="267" y="143"/>
                    </a:lnTo>
                    <a:lnTo>
                      <a:pt x="268" y="140"/>
                    </a:lnTo>
                    <a:lnTo>
                      <a:pt x="280" y="117"/>
                    </a:lnTo>
                    <a:lnTo>
                      <a:pt x="293" y="94"/>
                    </a:lnTo>
                    <a:close/>
                    <a:moveTo>
                      <a:pt x="322" y="89"/>
                    </a:moveTo>
                    <a:lnTo>
                      <a:pt x="313" y="111"/>
                    </a:lnTo>
                    <a:lnTo>
                      <a:pt x="314" y="113"/>
                    </a:lnTo>
                    <a:lnTo>
                      <a:pt x="314" y="115"/>
                    </a:lnTo>
                    <a:lnTo>
                      <a:pt x="314" y="117"/>
                    </a:lnTo>
                    <a:lnTo>
                      <a:pt x="320" y="103"/>
                    </a:lnTo>
                    <a:lnTo>
                      <a:pt x="322" y="89"/>
                    </a:lnTo>
                    <a:close/>
                    <a:moveTo>
                      <a:pt x="70" y="77"/>
                    </a:moveTo>
                    <a:lnTo>
                      <a:pt x="41" y="114"/>
                    </a:lnTo>
                    <a:lnTo>
                      <a:pt x="34" y="122"/>
                    </a:lnTo>
                    <a:lnTo>
                      <a:pt x="28" y="128"/>
                    </a:lnTo>
                    <a:lnTo>
                      <a:pt x="34" y="138"/>
                    </a:lnTo>
                    <a:lnTo>
                      <a:pt x="35" y="136"/>
                    </a:lnTo>
                    <a:lnTo>
                      <a:pt x="51" y="106"/>
                    </a:lnTo>
                    <a:lnTo>
                      <a:pt x="70" y="77"/>
                    </a:lnTo>
                    <a:close/>
                    <a:moveTo>
                      <a:pt x="102" y="71"/>
                    </a:moveTo>
                    <a:lnTo>
                      <a:pt x="72" y="106"/>
                    </a:lnTo>
                    <a:lnTo>
                      <a:pt x="43" y="143"/>
                    </a:lnTo>
                    <a:lnTo>
                      <a:pt x="42" y="144"/>
                    </a:lnTo>
                    <a:lnTo>
                      <a:pt x="41" y="144"/>
                    </a:lnTo>
                    <a:lnTo>
                      <a:pt x="47" y="149"/>
                    </a:lnTo>
                    <a:lnTo>
                      <a:pt x="54" y="155"/>
                    </a:lnTo>
                    <a:lnTo>
                      <a:pt x="54" y="152"/>
                    </a:lnTo>
                    <a:lnTo>
                      <a:pt x="71" y="127"/>
                    </a:lnTo>
                    <a:lnTo>
                      <a:pt x="87" y="102"/>
                    </a:lnTo>
                    <a:lnTo>
                      <a:pt x="102" y="71"/>
                    </a:lnTo>
                    <a:close/>
                    <a:moveTo>
                      <a:pt x="58" y="66"/>
                    </a:moveTo>
                    <a:lnTo>
                      <a:pt x="37" y="84"/>
                    </a:lnTo>
                    <a:lnTo>
                      <a:pt x="15" y="101"/>
                    </a:lnTo>
                    <a:lnTo>
                      <a:pt x="18" y="110"/>
                    </a:lnTo>
                    <a:lnTo>
                      <a:pt x="22" y="119"/>
                    </a:lnTo>
                    <a:lnTo>
                      <a:pt x="32" y="109"/>
                    </a:lnTo>
                    <a:lnTo>
                      <a:pt x="46" y="88"/>
                    </a:lnTo>
                    <a:lnTo>
                      <a:pt x="58" y="66"/>
                    </a:lnTo>
                    <a:close/>
                    <a:moveTo>
                      <a:pt x="30" y="66"/>
                    </a:moveTo>
                    <a:lnTo>
                      <a:pt x="18" y="75"/>
                    </a:lnTo>
                    <a:lnTo>
                      <a:pt x="16" y="76"/>
                    </a:lnTo>
                    <a:lnTo>
                      <a:pt x="13" y="76"/>
                    </a:lnTo>
                    <a:lnTo>
                      <a:pt x="12" y="75"/>
                    </a:lnTo>
                    <a:lnTo>
                      <a:pt x="12" y="85"/>
                    </a:lnTo>
                    <a:lnTo>
                      <a:pt x="21" y="75"/>
                    </a:lnTo>
                    <a:lnTo>
                      <a:pt x="30" y="66"/>
                    </a:lnTo>
                    <a:close/>
                    <a:moveTo>
                      <a:pt x="233" y="59"/>
                    </a:moveTo>
                    <a:lnTo>
                      <a:pt x="219" y="84"/>
                    </a:lnTo>
                    <a:lnTo>
                      <a:pt x="206" y="107"/>
                    </a:lnTo>
                    <a:lnTo>
                      <a:pt x="191" y="132"/>
                    </a:lnTo>
                    <a:lnTo>
                      <a:pt x="177" y="155"/>
                    </a:lnTo>
                    <a:lnTo>
                      <a:pt x="159" y="177"/>
                    </a:lnTo>
                    <a:lnTo>
                      <a:pt x="156" y="178"/>
                    </a:lnTo>
                    <a:lnTo>
                      <a:pt x="153" y="178"/>
                    </a:lnTo>
                    <a:lnTo>
                      <a:pt x="152" y="177"/>
                    </a:lnTo>
                    <a:lnTo>
                      <a:pt x="149" y="175"/>
                    </a:lnTo>
                    <a:lnTo>
                      <a:pt x="149" y="173"/>
                    </a:lnTo>
                    <a:lnTo>
                      <a:pt x="151" y="170"/>
                    </a:lnTo>
                    <a:lnTo>
                      <a:pt x="172" y="135"/>
                    </a:lnTo>
                    <a:lnTo>
                      <a:pt x="194" y="98"/>
                    </a:lnTo>
                    <a:lnTo>
                      <a:pt x="212" y="62"/>
                    </a:lnTo>
                    <a:lnTo>
                      <a:pt x="193" y="92"/>
                    </a:lnTo>
                    <a:lnTo>
                      <a:pt x="176" y="123"/>
                    </a:lnTo>
                    <a:lnTo>
                      <a:pt x="164" y="143"/>
                    </a:lnTo>
                    <a:lnTo>
                      <a:pt x="151" y="161"/>
                    </a:lnTo>
                    <a:lnTo>
                      <a:pt x="135" y="177"/>
                    </a:lnTo>
                    <a:lnTo>
                      <a:pt x="166" y="178"/>
                    </a:lnTo>
                    <a:lnTo>
                      <a:pt x="199" y="177"/>
                    </a:lnTo>
                    <a:lnTo>
                      <a:pt x="204" y="177"/>
                    </a:lnTo>
                    <a:lnTo>
                      <a:pt x="202" y="175"/>
                    </a:lnTo>
                    <a:lnTo>
                      <a:pt x="200" y="174"/>
                    </a:lnTo>
                    <a:lnTo>
                      <a:pt x="199" y="172"/>
                    </a:lnTo>
                    <a:lnTo>
                      <a:pt x="200" y="169"/>
                    </a:lnTo>
                    <a:lnTo>
                      <a:pt x="220" y="134"/>
                    </a:lnTo>
                    <a:lnTo>
                      <a:pt x="241" y="98"/>
                    </a:lnTo>
                    <a:lnTo>
                      <a:pt x="259" y="62"/>
                    </a:lnTo>
                    <a:lnTo>
                      <a:pt x="234" y="100"/>
                    </a:lnTo>
                    <a:lnTo>
                      <a:pt x="210" y="138"/>
                    </a:lnTo>
                    <a:lnTo>
                      <a:pt x="183" y="175"/>
                    </a:lnTo>
                    <a:lnTo>
                      <a:pt x="181" y="177"/>
                    </a:lnTo>
                    <a:lnTo>
                      <a:pt x="178" y="178"/>
                    </a:lnTo>
                    <a:lnTo>
                      <a:pt x="176" y="177"/>
                    </a:lnTo>
                    <a:lnTo>
                      <a:pt x="174" y="175"/>
                    </a:lnTo>
                    <a:lnTo>
                      <a:pt x="173" y="173"/>
                    </a:lnTo>
                    <a:lnTo>
                      <a:pt x="174" y="170"/>
                    </a:lnTo>
                    <a:lnTo>
                      <a:pt x="206" y="117"/>
                    </a:lnTo>
                    <a:lnTo>
                      <a:pt x="233" y="59"/>
                    </a:lnTo>
                    <a:close/>
                    <a:moveTo>
                      <a:pt x="173" y="59"/>
                    </a:moveTo>
                    <a:lnTo>
                      <a:pt x="155" y="88"/>
                    </a:lnTo>
                    <a:lnTo>
                      <a:pt x="139" y="118"/>
                    </a:lnTo>
                    <a:lnTo>
                      <a:pt x="121" y="147"/>
                    </a:lnTo>
                    <a:lnTo>
                      <a:pt x="100" y="173"/>
                    </a:lnTo>
                    <a:lnTo>
                      <a:pt x="113" y="174"/>
                    </a:lnTo>
                    <a:lnTo>
                      <a:pt x="111" y="173"/>
                    </a:lnTo>
                    <a:lnTo>
                      <a:pt x="113" y="170"/>
                    </a:lnTo>
                    <a:lnTo>
                      <a:pt x="127" y="143"/>
                    </a:lnTo>
                    <a:lnTo>
                      <a:pt x="144" y="115"/>
                    </a:lnTo>
                    <a:lnTo>
                      <a:pt x="160" y="88"/>
                    </a:lnTo>
                    <a:lnTo>
                      <a:pt x="173" y="59"/>
                    </a:lnTo>
                    <a:close/>
                    <a:moveTo>
                      <a:pt x="320" y="52"/>
                    </a:moveTo>
                    <a:lnTo>
                      <a:pt x="320" y="52"/>
                    </a:lnTo>
                    <a:lnTo>
                      <a:pt x="313" y="77"/>
                    </a:lnTo>
                    <a:lnTo>
                      <a:pt x="316" y="75"/>
                    </a:lnTo>
                    <a:lnTo>
                      <a:pt x="318" y="72"/>
                    </a:lnTo>
                    <a:lnTo>
                      <a:pt x="320" y="72"/>
                    </a:lnTo>
                    <a:lnTo>
                      <a:pt x="322" y="73"/>
                    </a:lnTo>
                    <a:lnTo>
                      <a:pt x="320" y="52"/>
                    </a:lnTo>
                    <a:close/>
                    <a:moveTo>
                      <a:pt x="289" y="51"/>
                    </a:moveTo>
                    <a:lnTo>
                      <a:pt x="268" y="81"/>
                    </a:lnTo>
                    <a:lnTo>
                      <a:pt x="249" y="113"/>
                    </a:lnTo>
                    <a:lnTo>
                      <a:pt x="229" y="144"/>
                    </a:lnTo>
                    <a:lnTo>
                      <a:pt x="210" y="174"/>
                    </a:lnTo>
                    <a:lnTo>
                      <a:pt x="207" y="175"/>
                    </a:lnTo>
                    <a:lnTo>
                      <a:pt x="204" y="177"/>
                    </a:lnTo>
                    <a:lnTo>
                      <a:pt x="231" y="173"/>
                    </a:lnTo>
                    <a:lnTo>
                      <a:pt x="231" y="170"/>
                    </a:lnTo>
                    <a:lnTo>
                      <a:pt x="231" y="168"/>
                    </a:lnTo>
                    <a:lnTo>
                      <a:pt x="245" y="138"/>
                    </a:lnTo>
                    <a:lnTo>
                      <a:pt x="262" y="110"/>
                    </a:lnTo>
                    <a:lnTo>
                      <a:pt x="276" y="81"/>
                    </a:lnTo>
                    <a:lnTo>
                      <a:pt x="289" y="51"/>
                    </a:lnTo>
                    <a:close/>
                    <a:moveTo>
                      <a:pt x="26" y="47"/>
                    </a:moveTo>
                    <a:lnTo>
                      <a:pt x="20" y="50"/>
                    </a:lnTo>
                    <a:lnTo>
                      <a:pt x="13" y="54"/>
                    </a:lnTo>
                    <a:lnTo>
                      <a:pt x="12" y="68"/>
                    </a:lnTo>
                    <a:lnTo>
                      <a:pt x="26" y="47"/>
                    </a:lnTo>
                    <a:close/>
                    <a:moveTo>
                      <a:pt x="111" y="34"/>
                    </a:moveTo>
                    <a:lnTo>
                      <a:pt x="110" y="35"/>
                    </a:lnTo>
                    <a:lnTo>
                      <a:pt x="85" y="73"/>
                    </a:lnTo>
                    <a:lnTo>
                      <a:pt x="118" y="35"/>
                    </a:lnTo>
                    <a:lnTo>
                      <a:pt x="119" y="34"/>
                    </a:lnTo>
                    <a:lnTo>
                      <a:pt x="122" y="34"/>
                    </a:lnTo>
                    <a:lnTo>
                      <a:pt x="111" y="34"/>
                    </a:lnTo>
                    <a:close/>
                    <a:moveTo>
                      <a:pt x="138" y="33"/>
                    </a:moveTo>
                    <a:lnTo>
                      <a:pt x="123" y="34"/>
                    </a:lnTo>
                    <a:lnTo>
                      <a:pt x="124" y="35"/>
                    </a:lnTo>
                    <a:lnTo>
                      <a:pt x="127" y="37"/>
                    </a:lnTo>
                    <a:lnTo>
                      <a:pt x="127" y="39"/>
                    </a:lnTo>
                    <a:lnTo>
                      <a:pt x="127" y="42"/>
                    </a:lnTo>
                    <a:lnTo>
                      <a:pt x="123" y="50"/>
                    </a:lnTo>
                    <a:lnTo>
                      <a:pt x="130" y="41"/>
                    </a:lnTo>
                    <a:lnTo>
                      <a:pt x="138" y="33"/>
                    </a:lnTo>
                    <a:close/>
                    <a:moveTo>
                      <a:pt x="88" y="33"/>
                    </a:moveTo>
                    <a:lnTo>
                      <a:pt x="88" y="34"/>
                    </a:lnTo>
                    <a:lnTo>
                      <a:pt x="89" y="35"/>
                    </a:lnTo>
                    <a:lnTo>
                      <a:pt x="88" y="38"/>
                    </a:lnTo>
                    <a:lnTo>
                      <a:pt x="83" y="45"/>
                    </a:lnTo>
                    <a:lnTo>
                      <a:pt x="77" y="52"/>
                    </a:lnTo>
                    <a:lnTo>
                      <a:pt x="87" y="43"/>
                    </a:lnTo>
                    <a:lnTo>
                      <a:pt x="97" y="33"/>
                    </a:lnTo>
                    <a:lnTo>
                      <a:pt x="88" y="33"/>
                    </a:lnTo>
                    <a:close/>
                    <a:moveTo>
                      <a:pt x="160" y="31"/>
                    </a:moveTo>
                    <a:lnTo>
                      <a:pt x="145" y="33"/>
                    </a:lnTo>
                    <a:lnTo>
                      <a:pt x="147" y="34"/>
                    </a:lnTo>
                    <a:lnTo>
                      <a:pt x="148" y="37"/>
                    </a:lnTo>
                    <a:lnTo>
                      <a:pt x="147" y="39"/>
                    </a:lnTo>
                    <a:lnTo>
                      <a:pt x="119" y="88"/>
                    </a:lnTo>
                    <a:lnTo>
                      <a:pt x="90" y="136"/>
                    </a:lnTo>
                    <a:lnTo>
                      <a:pt x="111" y="113"/>
                    </a:lnTo>
                    <a:lnTo>
                      <a:pt x="128" y="86"/>
                    </a:lnTo>
                    <a:lnTo>
                      <a:pt x="144" y="59"/>
                    </a:lnTo>
                    <a:lnTo>
                      <a:pt x="160" y="31"/>
                    </a:lnTo>
                    <a:close/>
                    <a:moveTo>
                      <a:pt x="183" y="29"/>
                    </a:moveTo>
                    <a:lnTo>
                      <a:pt x="173" y="30"/>
                    </a:lnTo>
                    <a:lnTo>
                      <a:pt x="164" y="52"/>
                    </a:lnTo>
                    <a:lnTo>
                      <a:pt x="182" y="30"/>
                    </a:lnTo>
                    <a:lnTo>
                      <a:pt x="183" y="29"/>
                    </a:lnTo>
                    <a:close/>
                    <a:moveTo>
                      <a:pt x="202" y="26"/>
                    </a:moveTo>
                    <a:lnTo>
                      <a:pt x="186" y="29"/>
                    </a:lnTo>
                    <a:lnTo>
                      <a:pt x="189" y="30"/>
                    </a:lnTo>
                    <a:lnTo>
                      <a:pt x="190" y="31"/>
                    </a:lnTo>
                    <a:lnTo>
                      <a:pt x="191" y="35"/>
                    </a:lnTo>
                    <a:lnTo>
                      <a:pt x="187" y="48"/>
                    </a:lnTo>
                    <a:lnTo>
                      <a:pt x="202" y="26"/>
                    </a:lnTo>
                    <a:close/>
                    <a:moveTo>
                      <a:pt x="52" y="25"/>
                    </a:moveTo>
                    <a:lnTo>
                      <a:pt x="52" y="26"/>
                    </a:lnTo>
                    <a:lnTo>
                      <a:pt x="46" y="35"/>
                    </a:lnTo>
                    <a:lnTo>
                      <a:pt x="39" y="46"/>
                    </a:lnTo>
                    <a:lnTo>
                      <a:pt x="45" y="42"/>
                    </a:lnTo>
                    <a:lnTo>
                      <a:pt x="51" y="39"/>
                    </a:lnTo>
                    <a:lnTo>
                      <a:pt x="58" y="37"/>
                    </a:lnTo>
                    <a:lnTo>
                      <a:pt x="60" y="37"/>
                    </a:lnTo>
                    <a:lnTo>
                      <a:pt x="62" y="38"/>
                    </a:lnTo>
                    <a:lnTo>
                      <a:pt x="63" y="41"/>
                    </a:lnTo>
                    <a:lnTo>
                      <a:pt x="63" y="43"/>
                    </a:lnTo>
                    <a:lnTo>
                      <a:pt x="63" y="46"/>
                    </a:lnTo>
                    <a:lnTo>
                      <a:pt x="47" y="62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52" y="25"/>
                    </a:lnTo>
                    <a:close/>
                    <a:moveTo>
                      <a:pt x="39" y="20"/>
                    </a:moveTo>
                    <a:lnTo>
                      <a:pt x="39" y="20"/>
                    </a:lnTo>
                    <a:lnTo>
                      <a:pt x="35" y="25"/>
                    </a:lnTo>
                    <a:lnTo>
                      <a:pt x="32" y="31"/>
                    </a:lnTo>
                    <a:lnTo>
                      <a:pt x="45" y="21"/>
                    </a:lnTo>
                    <a:lnTo>
                      <a:pt x="39" y="20"/>
                    </a:lnTo>
                    <a:close/>
                    <a:moveTo>
                      <a:pt x="289" y="18"/>
                    </a:moveTo>
                    <a:lnTo>
                      <a:pt x="261" y="20"/>
                    </a:lnTo>
                    <a:lnTo>
                      <a:pt x="233" y="22"/>
                    </a:lnTo>
                    <a:lnTo>
                      <a:pt x="211" y="25"/>
                    </a:lnTo>
                    <a:lnTo>
                      <a:pt x="212" y="26"/>
                    </a:lnTo>
                    <a:lnTo>
                      <a:pt x="212" y="30"/>
                    </a:lnTo>
                    <a:lnTo>
                      <a:pt x="204" y="51"/>
                    </a:lnTo>
                    <a:lnTo>
                      <a:pt x="223" y="25"/>
                    </a:lnTo>
                    <a:lnTo>
                      <a:pt x="225" y="24"/>
                    </a:lnTo>
                    <a:lnTo>
                      <a:pt x="227" y="22"/>
                    </a:lnTo>
                    <a:lnTo>
                      <a:pt x="229" y="24"/>
                    </a:lnTo>
                    <a:lnTo>
                      <a:pt x="232" y="25"/>
                    </a:lnTo>
                    <a:lnTo>
                      <a:pt x="233" y="26"/>
                    </a:lnTo>
                    <a:lnTo>
                      <a:pt x="233" y="30"/>
                    </a:lnTo>
                    <a:lnTo>
                      <a:pt x="231" y="39"/>
                    </a:lnTo>
                    <a:lnTo>
                      <a:pt x="228" y="48"/>
                    </a:lnTo>
                    <a:lnTo>
                      <a:pt x="246" y="26"/>
                    </a:lnTo>
                    <a:lnTo>
                      <a:pt x="249" y="25"/>
                    </a:lnTo>
                    <a:lnTo>
                      <a:pt x="251" y="25"/>
                    </a:lnTo>
                    <a:lnTo>
                      <a:pt x="253" y="25"/>
                    </a:lnTo>
                    <a:lnTo>
                      <a:pt x="255" y="26"/>
                    </a:lnTo>
                    <a:lnTo>
                      <a:pt x="255" y="29"/>
                    </a:lnTo>
                    <a:lnTo>
                      <a:pt x="255" y="31"/>
                    </a:lnTo>
                    <a:lnTo>
                      <a:pt x="240" y="71"/>
                    </a:lnTo>
                    <a:lnTo>
                      <a:pt x="257" y="47"/>
                    </a:lnTo>
                    <a:lnTo>
                      <a:pt x="274" y="25"/>
                    </a:lnTo>
                    <a:lnTo>
                      <a:pt x="275" y="22"/>
                    </a:lnTo>
                    <a:lnTo>
                      <a:pt x="278" y="22"/>
                    </a:lnTo>
                    <a:lnTo>
                      <a:pt x="280" y="24"/>
                    </a:lnTo>
                    <a:lnTo>
                      <a:pt x="282" y="25"/>
                    </a:lnTo>
                    <a:lnTo>
                      <a:pt x="283" y="28"/>
                    </a:lnTo>
                    <a:lnTo>
                      <a:pt x="283" y="30"/>
                    </a:lnTo>
                    <a:lnTo>
                      <a:pt x="275" y="51"/>
                    </a:lnTo>
                    <a:lnTo>
                      <a:pt x="296" y="26"/>
                    </a:lnTo>
                    <a:lnTo>
                      <a:pt x="299" y="24"/>
                    </a:lnTo>
                    <a:lnTo>
                      <a:pt x="301" y="24"/>
                    </a:lnTo>
                    <a:lnTo>
                      <a:pt x="303" y="25"/>
                    </a:lnTo>
                    <a:lnTo>
                      <a:pt x="305" y="26"/>
                    </a:lnTo>
                    <a:lnTo>
                      <a:pt x="305" y="29"/>
                    </a:lnTo>
                    <a:lnTo>
                      <a:pt x="305" y="31"/>
                    </a:lnTo>
                    <a:lnTo>
                      <a:pt x="300" y="52"/>
                    </a:lnTo>
                    <a:lnTo>
                      <a:pt x="293" y="73"/>
                    </a:lnTo>
                    <a:lnTo>
                      <a:pt x="309" y="48"/>
                    </a:lnTo>
                    <a:lnTo>
                      <a:pt x="312" y="46"/>
                    </a:lnTo>
                    <a:lnTo>
                      <a:pt x="314" y="46"/>
                    </a:lnTo>
                    <a:lnTo>
                      <a:pt x="317" y="46"/>
                    </a:lnTo>
                    <a:lnTo>
                      <a:pt x="318" y="48"/>
                    </a:lnTo>
                    <a:lnTo>
                      <a:pt x="314" y="37"/>
                    </a:lnTo>
                    <a:lnTo>
                      <a:pt x="309" y="28"/>
                    </a:lnTo>
                    <a:lnTo>
                      <a:pt x="300" y="22"/>
                    </a:lnTo>
                    <a:lnTo>
                      <a:pt x="289" y="18"/>
                    </a:lnTo>
                    <a:close/>
                    <a:moveTo>
                      <a:pt x="25" y="12"/>
                    </a:moveTo>
                    <a:lnTo>
                      <a:pt x="21" y="21"/>
                    </a:lnTo>
                    <a:lnTo>
                      <a:pt x="26" y="17"/>
                    </a:lnTo>
                    <a:lnTo>
                      <a:pt x="32" y="16"/>
                    </a:lnTo>
                    <a:lnTo>
                      <a:pt x="25" y="12"/>
                    </a:lnTo>
                    <a:close/>
                    <a:moveTo>
                      <a:pt x="26" y="0"/>
                    </a:moveTo>
                    <a:lnTo>
                      <a:pt x="28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56" y="13"/>
                    </a:lnTo>
                    <a:lnTo>
                      <a:pt x="83" y="18"/>
                    </a:lnTo>
                    <a:lnTo>
                      <a:pt x="111" y="21"/>
                    </a:lnTo>
                    <a:lnTo>
                      <a:pt x="139" y="20"/>
                    </a:lnTo>
                    <a:lnTo>
                      <a:pt x="168" y="18"/>
                    </a:lnTo>
                    <a:lnTo>
                      <a:pt x="195" y="14"/>
                    </a:lnTo>
                    <a:lnTo>
                      <a:pt x="223" y="11"/>
                    </a:lnTo>
                    <a:lnTo>
                      <a:pt x="251" y="8"/>
                    </a:lnTo>
                    <a:lnTo>
                      <a:pt x="280" y="7"/>
                    </a:lnTo>
                    <a:lnTo>
                      <a:pt x="293" y="8"/>
                    </a:lnTo>
                    <a:lnTo>
                      <a:pt x="305" y="9"/>
                    </a:lnTo>
                    <a:lnTo>
                      <a:pt x="314" y="16"/>
                    </a:lnTo>
                    <a:lnTo>
                      <a:pt x="326" y="33"/>
                    </a:lnTo>
                    <a:lnTo>
                      <a:pt x="333" y="52"/>
                    </a:lnTo>
                    <a:lnTo>
                      <a:pt x="334" y="75"/>
                    </a:lnTo>
                    <a:lnTo>
                      <a:pt x="333" y="96"/>
                    </a:lnTo>
                    <a:lnTo>
                      <a:pt x="327" y="115"/>
                    </a:lnTo>
                    <a:lnTo>
                      <a:pt x="314" y="138"/>
                    </a:lnTo>
                    <a:lnTo>
                      <a:pt x="297" y="156"/>
                    </a:lnTo>
                    <a:lnTo>
                      <a:pt x="274" y="170"/>
                    </a:lnTo>
                    <a:lnTo>
                      <a:pt x="244" y="181"/>
                    </a:lnTo>
                    <a:lnTo>
                      <a:pt x="210" y="187"/>
                    </a:lnTo>
                    <a:lnTo>
                      <a:pt x="174" y="191"/>
                    </a:lnTo>
                    <a:lnTo>
                      <a:pt x="139" y="191"/>
                    </a:lnTo>
                    <a:lnTo>
                      <a:pt x="105" y="186"/>
                    </a:lnTo>
                    <a:lnTo>
                      <a:pt x="73" y="177"/>
                    </a:lnTo>
                    <a:lnTo>
                      <a:pt x="52" y="166"/>
                    </a:lnTo>
                    <a:lnTo>
                      <a:pt x="34" y="152"/>
                    </a:lnTo>
                    <a:lnTo>
                      <a:pt x="20" y="135"/>
                    </a:lnTo>
                    <a:lnTo>
                      <a:pt x="17" y="134"/>
                    </a:lnTo>
                    <a:lnTo>
                      <a:pt x="16" y="132"/>
                    </a:lnTo>
                    <a:lnTo>
                      <a:pt x="15" y="130"/>
                    </a:lnTo>
                    <a:lnTo>
                      <a:pt x="16" y="127"/>
                    </a:lnTo>
                    <a:lnTo>
                      <a:pt x="5" y="101"/>
                    </a:lnTo>
                    <a:lnTo>
                      <a:pt x="4" y="100"/>
                    </a:lnTo>
                    <a:lnTo>
                      <a:pt x="4" y="97"/>
                    </a:lnTo>
                    <a:lnTo>
                      <a:pt x="0" y="73"/>
                    </a:lnTo>
                    <a:lnTo>
                      <a:pt x="3" y="48"/>
                    </a:lnTo>
                    <a:lnTo>
                      <a:pt x="11" y="24"/>
                    </a:lnTo>
                    <a:lnTo>
                      <a:pt x="24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24"/>
            <p:cNvGrpSpPr/>
            <p:nvPr userDrawn="1"/>
          </p:nvGrpSpPr>
          <p:grpSpPr>
            <a:xfrm>
              <a:off x="7133642" y="1976504"/>
              <a:ext cx="1892472" cy="2730712"/>
              <a:chOff x="7016750" y="3030538"/>
              <a:chExt cx="584200" cy="842962"/>
            </a:xfrm>
            <a:solidFill>
              <a:schemeClr val="tx1"/>
            </a:solidFill>
          </p:grpSpPr>
          <p:sp>
            <p:nvSpPr>
              <p:cNvPr id="26" name="Freeform 243"/>
              <p:cNvSpPr>
                <a:spLocks noEditPoints="1"/>
              </p:cNvSpPr>
              <p:nvPr/>
            </p:nvSpPr>
            <p:spPr bwMode="auto">
              <a:xfrm>
                <a:off x="7016750" y="3409950"/>
                <a:ext cx="584200" cy="463550"/>
              </a:xfrm>
              <a:custGeom>
                <a:avLst/>
                <a:gdLst>
                  <a:gd name="T0" fmla="*/ 144 w 368"/>
                  <a:gd name="T1" fmla="*/ 221 h 292"/>
                  <a:gd name="T2" fmla="*/ 174 w 368"/>
                  <a:gd name="T3" fmla="*/ 220 h 292"/>
                  <a:gd name="T4" fmla="*/ 119 w 368"/>
                  <a:gd name="T5" fmla="*/ 219 h 292"/>
                  <a:gd name="T6" fmla="*/ 182 w 368"/>
                  <a:gd name="T7" fmla="*/ 219 h 292"/>
                  <a:gd name="T8" fmla="*/ 220 w 368"/>
                  <a:gd name="T9" fmla="*/ 227 h 292"/>
                  <a:gd name="T10" fmla="*/ 93 w 368"/>
                  <a:gd name="T11" fmla="*/ 218 h 292"/>
                  <a:gd name="T12" fmla="*/ 253 w 368"/>
                  <a:gd name="T13" fmla="*/ 191 h 292"/>
                  <a:gd name="T14" fmla="*/ 238 w 368"/>
                  <a:gd name="T15" fmla="*/ 210 h 292"/>
                  <a:gd name="T16" fmla="*/ 245 w 368"/>
                  <a:gd name="T17" fmla="*/ 197 h 292"/>
                  <a:gd name="T18" fmla="*/ 56 w 368"/>
                  <a:gd name="T19" fmla="*/ 186 h 292"/>
                  <a:gd name="T20" fmla="*/ 67 w 368"/>
                  <a:gd name="T21" fmla="*/ 195 h 292"/>
                  <a:gd name="T22" fmla="*/ 12 w 368"/>
                  <a:gd name="T23" fmla="*/ 211 h 292"/>
                  <a:gd name="T24" fmla="*/ 130 w 368"/>
                  <a:gd name="T25" fmla="*/ 280 h 292"/>
                  <a:gd name="T26" fmla="*/ 279 w 368"/>
                  <a:gd name="T27" fmla="*/ 242 h 292"/>
                  <a:gd name="T28" fmla="*/ 259 w 368"/>
                  <a:gd name="T29" fmla="*/ 187 h 292"/>
                  <a:gd name="T30" fmla="*/ 267 w 368"/>
                  <a:gd name="T31" fmla="*/ 202 h 292"/>
                  <a:gd name="T32" fmla="*/ 258 w 368"/>
                  <a:gd name="T33" fmla="*/ 215 h 292"/>
                  <a:gd name="T34" fmla="*/ 250 w 368"/>
                  <a:gd name="T35" fmla="*/ 225 h 292"/>
                  <a:gd name="T36" fmla="*/ 239 w 368"/>
                  <a:gd name="T37" fmla="*/ 231 h 292"/>
                  <a:gd name="T38" fmla="*/ 230 w 368"/>
                  <a:gd name="T39" fmla="*/ 248 h 292"/>
                  <a:gd name="T40" fmla="*/ 209 w 368"/>
                  <a:gd name="T41" fmla="*/ 249 h 292"/>
                  <a:gd name="T42" fmla="*/ 187 w 368"/>
                  <a:gd name="T43" fmla="*/ 245 h 292"/>
                  <a:gd name="T44" fmla="*/ 171 w 368"/>
                  <a:gd name="T45" fmla="*/ 245 h 292"/>
                  <a:gd name="T46" fmla="*/ 160 w 368"/>
                  <a:gd name="T47" fmla="*/ 253 h 292"/>
                  <a:gd name="T48" fmla="*/ 143 w 368"/>
                  <a:gd name="T49" fmla="*/ 255 h 292"/>
                  <a:gd name="T50" fmla="*/ 128 w 368"/>
                  <a:gd name="T51" fmla="*/ 255 h 292"/>
                  <a:gd name="T52" fmla="*/ 115 w 368"/>
                  <a:gd name="T53" fmla="*/ 261 h 292"/>
                  <a:gd name="T54" fmla="*/ 97 w 368"/>
                  <a:gd name="T55" fmla="*/ 231 h 292"/>
                  <a:gd name="T56" fmla="*/ 84 w 368"/>
                  <a:gd name="T57" fmla="*/ 257 h 292"/>
                  <a:gd name="T58" fmla="*/ 68 w 368"/>
                  <a:gd name="T59" fmla="*/ 245 h 292"/>
                  <a:gd name="T60" fmla="*/ 54 w 368"/>
                  <a:gd name="T61" fmla="*/ 232 h 292"/>
                  <a:gd name="T62" fmla="*/ 51 w 368"/>
                  <a:gd name="T63" fmla="*/ 215 h 292"/>
                  <a:gd name="T64" fmla="*/ 39 w 368"/>
                  <a:gd name="T65" fmla="*/ 223 h 292"/>
                  <a:gd name="T66" fmla="*/ 51 w 368"/>
                  <a:gd name="T67" fmla="*/ 183 h 292"/>
                  <a:gd name="T68" fmla="*/ 314 w 368"/>
                  <a:gd name="T69" fmla="*/ 131 h 292"/>
                  <a:gd name="T70" fmla="*/ 329 w 368"/>
                  <a:gd name="T71" fmla="*/ 98 h 292"/>
                  <a:gd name="T72" fmla="*/ 69 w 368"/>
                  <a:gd name="T73" fmla="*/ 182 h 292"/>
                  <a:gd name="T74" fmla="*/ 243 w 368"/>
                  <a:gd name="T75" fmla="*/ 185 h 292"/>
                  <a:gd name="T76" fmla="*/ 292 w 368"/>
                  <a:gd name="T77" fmla="*/ 97 h 292"/>
                  <a:gd name="T78" fmla="*/ 93 w 368"/>
                  <a:gd name="T79" fmla="*/ 126 h 292"/>
                  <a:gd name="T80" fmla="*/ 323 w 368"/>
                  <a:gd name="T81" fmla="*/ 71 h 292"/>
                  <a:gd name="T82" fmla="*/ 343 w 368"/>
                  <a:gd name="T83" fmla="*/ 113 h 292"/>
                  <a:gd name="T84" fmla="*/ 302 w 368"/>
                  <a:gd name="T85" fmla="*/ 147 h 292"/>
                  <a:gd name="T86" fmla="*/ 344 w 368"/>
                  <a:gd name="T87" fmla="*/ 127 h 292"/>
                  <a:gd name="T88" fmla="*/ 169 w 368"/>
                  <a:gd name="T89" fmla="*/ 13 h 292"/>
                  <a:gd name="T90" fmla="*/ 23 w 368"/>
                  <a:gd name="T91" fmla="*/ 58 h 292"/>
                  <a:gd name="T92" fmla="*/ 59 w 368"/>
                  <a:gd name="T93" fmla="*/ 104 h 292"/>
                  <a:gd name="T94" fmla="*/ 243 w 368"/>
                  <a:gd name="T95" fmla="*/ 109 h 292"/>
                  <a:gd name="T96" fmla="*/ 297 w 368"/>
                  <a:gd name="T97" fmla="*/ 66 h 292"/>
                  <a:gd name="T98" fmla="*/ 216 w 368"/>
                  <a:gd name="T99" fmla="*/ 17 h 292"/>
                  <a:gd name="T100" fmla="*/ 232 w 368"/>
                  <a:gd name="T101" fmla="*/ 5 h 292"/>
                  <a:gd name="T102" fmla="*/ 308 w 368"/>
                  <a:gd name="T103" fmla="*/ 71 h 292"/>
                  <a:gd name="T104" fmla="*/ 364 w 368"/>
                  <a:gd name="T105" fmla="*/ 80 h 292"/>
                  <a:gd name="T106" fmla="*/ 310 w 368"/>
                  <a:gd name="T107" fmla="*/ 161 h 292"/>
                  <a:gd name="T108" fmla="*/ 296 w 368"/>
                  <a:gd name="T109" fmla="*/ 219 h 292"/>
                  <a:gd name="T110" fmla="*/ 160 w 368"/>
                  <a:gd name="T111" fmla="*/ 292 h 292"/>
                  <a:gd name="T112" fmla="*/ 18 w 368"/>
                  <a:gd name="T113" fmla="*/ 262 h 292"/>
                  <a:gd name="T114" fmla="*/ 50 w 368"/>
                  <a:gd name="T115" fmla="*/ 178 h 292"/>
                  <a:gd name="T116" fmla="*/ 10 w 368"/>
                  <a:gd name="T117" fmla="*/ 66 h 292"/>
                  <a:gd name="T118" fmla="*/ 93 w 368"/>
                  <a:gd name="T119" fmla="*/ 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8" h="292">
                    <a:moveTo>
                      <a:pt x="144" y="221"/>
                    </a:moveTo>
                    <a:lnTo>
                      <a:pt x="153" y="232"/>
                    </a:lnTo>
                    <a:lnTo>
                      <a:pt x="153" y="229"/>
                    </a:lnTo>
                    <a:lnTo>
                      <a:pt x="153" y="227"/>
                    </a:lnTo>
                    <a:lnTo>
                      <a:pt x="153" y="223"/>
                    </a:lnTo>
                    <a:lnTo>
                      <a:pt x="153" y="221"/>
                    </a:lnTo>
                    <a:lnTo>
                      <a:pt x="144" y="221"/>
                    </a:lnTo>
                    <a:close/>
                    <a:moveTo>
                      <a:pt x="131" y="220"/>
                    </a:moveTo>
                    <a:lnTo>
                      <a:pt x="136" y="231"/>
                    </a:lnTo>
                    <a:lnTo>
                      <a:pt x="136" y="224"/>
                    </a:lnTo>
                    <a:lnTo>
                      <a:pt x="136" y="223"/>
                    </a:lnTo>
                    <a:lnTo>
                      <a:pt x="136" y="221"/>
                    </a:lnTo>
                    <a:lnTo>
                      <a:pt x="131" y="220"/>
                    </a:lnTo>
                    <a:close/>
                    <a:moveTo>
                      <a:pt x="174" y="220"/>
                    </a:moveTo>
                    <a:lnTo>
                      <a:pt x="162" y="221"/>
                    </a:lnTo>
                    <a:lnTo>
                      <a:pt x="177" y="238"/>
                    </a:lnTo>
                    <a:lnTo>
                      <a:pt x="175" y="231"/>
                    </a:lnTo>
                    <a:lnTo>
                      <a:pt x="173" y="223"/>
                    </a:lnTo>
                    <a:lnTo>
                      <a:pt x="173" y="221"/>
                    </a:lnTo>
                    <a:lnTo>
                      <a:pt x="174" y="220"/>
                    </a:lnTo>
                    <a:close/>
                    <a:moveTo>
                      <a:pt x="119" y="219"/>
                    </a:moveTo>
                    <a:lnTo>
                      <a:pt x="123" y="227"/>
                    </a:lnTo>
                    <a:lnTo>
                      <a:pt x="122" y="223"/>
                    </a:lnTo>
                    <a:lnTo>
                      <a:pt x="122" y="220"/>
                    </a:lnTo>
                    <a:lnTo>
                      <a:pt x="123" y="219"/>
                    </a:lnTo>
                    <a:lnTo>
                      <a:pt x="119" y="219"/>
                    </a:lnTo>
                    <a:close/>
                    <a:moveTo>
                      <a:pt x="192" y="216"/>
                    </a:moveTo>
                    <a:lnTo>
                      <a:pt x="182" y="219"/>
                    </a:lnTo>
                    <a:lnTo>
                      <a:pt x="190" y="225"/>
                    </a:lnTo>
                    <a:lnTo>
                      <a:pt x="198" y="232"/>
                    </a:lnTo>
                    <a:lnTo>
                      <a:pt x="192" y="216"/>
                    </a:lnTo>
                    <a:close/>
                    <a:moveTo>
                      <a:pt x="215" y="211"/>
                    </a:moveTo>
                    <a:lnTo>
                      <a:pt x="205" y="214"/>
                    </a:lnTo>
                    <a:lnTo>
                      <a:pt x="213" y="220"/>
                    </a:lnTo>
                    <a:lnTo>
                      <a:pt x="220" y="227"/>
                    </a:lnTo>
                    <a:lnTo>
                      <a:pt x="217" y="220"/>
                    </a:lnTo>
                    <a:lnTo>
                      <a:pt x="215" y="212"/>
                    </a:lnTo>
                    <a:lnTo>
                      <a:pt x="215" y="211"/>
                    </a:lnTo>
                    <a:close/>
                    <a:moveTo>
                      <a:pt x="88" y="208"/>
                    </a:moveTo>
                    <a:lnTo>
                      <a:pt x="89" y="216"/>
                    </a:lnTo>
                    <a:lnTo>
                      <a:pt x="90" y="224"/>
                    </a:lnTo>
                    <a:lnTo>
                      <a:pt x="93" y="218"/>
                    </a:lnTo>
                    <a:lnTo>
                      <a:pt x="97" y="212"/>
                    </a:lnTo>
                    <a:lnTo>
                      <a:pt x="88" y="208"/>
                    </a:lnTo>
                    <a:close/>
                    <a:moveTo>
                      <a:pt x="75" y="201"/>
                    </a:moveTo>
                    <a:lnTo>
                      <a:pt x="75" y="208"/>
                    </a:lnTo>
                    <a:lnTo>
                      <a:pt x="77" y="203"/>
                    </a:lnTo>
                    <a:lnTo>
                      <a:pt x="75" y="201"/>
                    </a:lnTo>
                    <a:close/>
                    <a:moveTo>
                      <a:pt x="253" y="191"/>
                    </a:moveTo>
                    <a:lnTo>
                      <a:pt x="222" y="207"/>
                    </a:lnTo>
                    <a:lnTo>
                      <a:pt x="228" y="210"/>
                    </a:lnTo>
                    <a:lnTo>
                      <a:pt x="233" y="212"/>
                    </a:lnTo>
                    <a:lnTo>
                      <a:pt x="237" y="215"/>
                    </a:lnTo>
                    <a:lnTo>
                      <a:pt x="237" y="214"/>
                    </a:lnTo>
                    <a:lnTo>
                      <a:pt x="237" y="211"/>
                    </a:lnTo>
                    <a:lnTo>
                      <a:pt x="238" y="210"/>
                    </a:lnTo>
                    <a:lnTo>
                      <a:pt x="239" y="208"/>
                    </a:lnTo>
                    <a:lnTo>
                      <a:pt x="242" y="208"/>
                    </a:lnTo>
                    <a:lnTo>
                      <a:pt x="245" y="210"/>
                    </a:lnTo>
                    <a:lnTo>
                      <a:pt x="247" y="211"/>
                    </a:lnTo>
                    <a:lnTo>
                      <a:pt x="243" y="202"/>
                    </a:lnTo>
                    <a:lnTo>
                      <a:pt x="243" y="199"/>
                    </a:lnTo>
                    <a:lnTo>
                      <a:pt x="245" y="197"/>
                    </a:lnTo>
                    <a:lnTo>
                      <a:pt x="246" y="197"/>
                    </a:lnTo>
                    <a:lnTo>
                      <a:pt x="249" y="195"/>
                    </a:lnTo>
                    <a:lnTo>
                      <a:pt x="254" y="197"/>
                    </a:lnTo>
                    <a:lnTo>
                      <a:pt x="253" y="194"/>
                    </a:lnTo>
                    <a:lnTo>
                      <a:pt x="253" y="191"/>
                    </a:lnTo>
                    <a:close/>
                    <a:moveTo>
                      <a:pt x="56" y="185"/>
                    </a:moveTo>
                    <a:lnTo>
                      <a:pt x="56" y="186"/>
                    </a:lnTo>
                    <a:lnTo>
                      <a:pt x="55" y="187"/>
                    </a:lnTo>
                    <a:lnTo>
                      <a:pt x="56" y="187"/>
                    </a:lnTo>
                    <a:lnTo>
                      <a:pt x="59" y="189"/>
                    </a:lnTo>
                    <a:lnTo>
                      <a:pt x="60" y="190"/>
                    </a:lnTo>
                    <a:lnTo>
                      <a:pt x="60" y="197"/>
                    </a:lnTo>
                    <a:lnTo>
                      <a:pt x="60" y="202"/>
                    </a:lnTo>
                    <a:lnTo>
                      <a:pt x="67" y="195"/>
                    </a:lnTo>
                    <a:lnTo>
                      <a:pt x="61" y="190"/>
                    </a:lnTo>
                    <a:lnTo>
                      <a:pt x="56" y="185"/>
                    </a:lnTo>
                    <a:close/>
                    <a:moveTo>
                      <a:pt x="51" y="183"/>
                    </a:moveTo>
                    <a:lnTo>
                      <a:pt x="39" y="189"/>
                    </a:lnTo>
                    <a:lnTo>
                      <a:pt x="29" y="195"/>
                    </a:lnTo>
                    <a:lnTo>
                      <a:pt x="18" y="202"/>
                    </a:lnTo>
                    <a:lnTo>
                      <a:pt x="12" y="211"/>
                    </a:lnTo>
                    <a:lnTo>
                      <a:pt x="10" y="223"/>
                    </a:lnTo>
                    <a:lnTo>
                      <a:pt x="14" y="238"/>
                    </a:lnTo>
                    <a:lnTo>
                      <a:pt x="23" y="252"/>
                    </a:lnTo>
                    <a:lnTo>
                      <a:pt x="38" y="261"/>
                    </a:lnTo>
                    <a:lnTo>
                      <a:pt x="67" y="271"/>
                    </a:lnTo>
                    <a:lnTo>
                      <a:pt x="98" y="278"/>
                    </a:lnTo>
                    <a:lnTo>
                      <a:pt x="130" y="280"/>
                    </a:lnTo>
                    <a:lnTo>
                      <a:pt x="158" y="282"/>
                    </a:lnTo>
                    <a:lnTo>
                      <a:pt x="187" y="280"/>
                    </a:lnTo>
                    <a:lnTo>
                      <a:pt x="216" y="276"/>
                    </a:lnTo>
                    <a:lnTo>
                      <a:pt x="234" y="271"/>
                    </a:lnTo>
                    <a:lnTo>
                      <a:pt x="253" y="265"/>
                    </a:lnTo>
                    <a:lnTo>
                      <a:pt x="268" y="254"/>
                    </a:lnTo>
                    <a:lnTo>
                      <a:pt x="279" y="242"/>
                    </a:lnTo>
                    <a:lnTo>
                      <a:pt x="284" y="231"/>
                    </a:lnTo>
                    <a:lnTo>
                      <a:pt x="285" y="218"/>
                    </a:lnTo>
                    <a:lnTo>
                      <a:pt x="281" y="206"/>
                    </a:lnTo>
                    <a:lnTo>
                      <a:pt x="274" y="195"/>
                    </a:lnTo>
                    <a:lnTo>
                      <a:pt x="260" y="187"/>
                    </a:lnTo>
                    <a:lnTo>
                      <a:pt x="259" y="187"/>
                    </a:lnTo>
                    <a:lnTo>
                      <a:pt x="259" y="187"/>
                    </a:lnTo>
                    <a:lnTo>
                      <a:pt x="259" y="189"/>
                    </a:lnTo>
                    <a:lnTo>
                      <a:pt x="263" y="190"/>
                    </a:lnTo>
                    <a:lnTo>
                      <a:pt x="264" y="193"/>
                    </a:lnTo>
                    <a:lnTo>
                      <a:pt x="267" y="194"/>
                    </a:lnTo>
                    <a:lnTo>
                      <a:pt x="268" y="197"/>
                    </a:lnTo>
                    <a:lnTo>
                      <a:pt x="268" y="199"/>
                    </a:lnTo>
                    <a:lnTo>
                      <a:pt x="267" y="202"/>
                    </a:lnTo>
                    <a:lnTo>
                      <a:pt x="264" y="202"/>
                    </a:lnTo>
                    <a:lnTo>
                      <a:pt x="264" y="204"/>
                    </a:lnTo>
                    <a:lnTo>
                      <a:pt x="263" y="207"/>
                    </a:lnTo>
                    <a:lnTo>
                      <a:pt x="262" y="208"/>
                    </a:lnTo>
                    <a:lnTo>
                      <a:pt x="259" y="208"/>
                    </a:lnTo>
                    <a:lnTo>
                      <a:pt x="255" y="207"/>
                    </a:lnTo>
                    <a:lnTo>
                      <a:pt x="258" y="215"/>
                    </a:lnTo>
                    <a:lnTo>
                      <a:pt x="260" y="223"/>
                    </a:lnTo>
                    <a:lnTo>
                      <a:pt x="260" y="225"/>
                    </a:lnTo>
                    <a:lnTo>
                      <a:pt x="259" y="227"/>
                    </a:lnTo>
                    <a:lnTo>
                      <a:pt x="258" y="228"/>
                    </a:lnTo>
                    <a:lnTo>
                      <a:pt x="255" y="228"/>
                    </a:lnTo>
                    <a:lnTo>
                      <a:pt x="253" y="227"/>
                    </a:lnTo>
                    <a:lnTo>
                      <a:pt x="250" y="225"/>
                    </a:lnTo>
                    <a:lnTo>
                      <a:pt x="253" y="232"/>
                    </a:lnTo>
                    <a:lnTo>
                      <a:pt x="253" y="235"/>
                    </a:lnTo>
                    <a:lnTo>
                      <a:pt x="251" y="236"/>
                    </a:lnTo>
                    <a:lnTo>
                      <a:pt x="249" y="237"/>
                    </a:lnTo>
                    <a:lnTo>
                      <a:pt x="247" y="237"/>
                    </a:lnTo>
                    <a:lnTo>
                      <a:pt x="245" y="236"/>
                    </a:lnTo>
                    <a:lnTo>
                      <a:pt x="239" y="231"/>
                    </a:lnTo>
                    <a:lnTo>
                      <a:pt x="233" y="225"/>
                    </a:lnTo>
                    <a:lnTo>
                      <a:pt x="228" y="220"/>
                    </a:lnTo>
                    <a:lnTo>
                      <a:pt x="234" y="241"/>
                    </a:lnTo>
                    <a:lnTo>
                      <a:pt x="236" y="244"/>
                    </a:lnTo>
                    <a:lnTo>
                      <a:pt x="234" y="245"/>
                    </a:lnTo>
                    <a:lnTo>
                      <a:pt x="232" y="246"/>
                    </a:lnTo>
                    <a:lnTo>
                      <a:pt x="230" y="248"/>
                    </a:lnTo>
                    <a:lnTo>
                      <a:pt x="228" y="246"/>
                    </a:lnTo>
                    <a:lnTo>
                      <a:pt x="216" y="236"/>
                    </a:lnTo>
                    <a:lnTo>
                      <a:pt x="205" y="225"/>
                    </a:lnTo>
                    <a:lnTo>
                      <a:pt x="208" y="235"/>
                    </a:lnTo>
                    <a:lnTo>
                      <a:pt x="211" y="244"/>
                    </a:lnTo>
                    <a:lnTo>
                      <a:pt x="211" y="246"/>
                    </a:lnTo>
                    <a:lnTo>
                      <a:pt x="209" y="249"/>
                    </a:lnTo>
                    <a:lnTo>
                      <a:pt x="207" y="249"/>
                    </a:lnTo>
                    <a:lnTo>
                      <a:pt x="205" y="249"/>
                    </a:lnTo>
                    <a:lnTo>
                      <a:pt x="203" y="249"/>
                    </a:lnTo>
                    <a:lnTo>
                      <a:pt x="194" y="241"/>
                    </a:lnTo>
                    <a:lnTo>
                      <a:pt x="186" y="233"/>
                    </a:lnTo>
                    <a:lnTo>
                      <a:pt x="187" y="240"/>
                    </a:lnTo>
                    <a:lnTo>
                      <a:pt x="187" y="245"/>
                    </a:lnTo>
                    <a:lnTo>
                      <a:pt x="187" y="252"/>
                    </a:lnTo>
                    <a:lnTo>
                      <a:pt x="187" y="254"/>
                    </a:lnTo>
                    <a:lnTo>
                      <a:pt x="186" y="255"/>
                    </a:lnTo>
                    <a:lnTo>
                      <a:pt x="183" y="257"/>
                    </a:lnTo>
                    <a:lnTo>
                      <a:pt x="182" y="257"/>
                    </a:lnTo>
                    <a:lnTo>
                      <a:pt x="179" y="255"/>
                    </a:lnTo>
                    <a:lnTo>
                      <a:pt x="171" y="245"/>
                    </a:lnTo>
                    <a:lnTo>
                      <a:pt x="164" y="236"/>
                    </a:lnTo>
                    <a:lnTo>
                      <a:pt x="164" y="242"/>
                    </a:lnTo>
                    <a:lnTo>
                      <a:pt x="165" y="249"/>
                    </a:lnTo>
                    <a:lnTo>
                      <a:pt x="165" y="252"/>
                    </a:lnTo>
                    <a:lnTo>
                      <a:pt x="164" y="253"/>
                    </a:lnTo>
                    <a:lnTo>
                      <a:pt x="161" y="253"/>
                    </a:lnTo>
                    <a:lnTo>
                      <a:pt x="160" y="253"/>
                    </a:lnTo>
                    <a:lnTo>
                      <a:pt x="157" y="253"/>
                    </a:lnTo>
                    <a:lnTo>
                      <a:pt x="156" y="252"/>
                    </a:lnTo>
                    <a:lnTo>
                      <a:pt x="147" y="237"/>
                    </a:lnTo>
                    <a:lnTo>
                      <a:pt x="147" y="252"/>
                    </a:lnTo>
                    <a:lnTo>
                      <a:pt x="147" y="254"/>
                    </a:lnTo>
                    <a:lnTo>
                      <a:pt x="145" y="255"/>
                    </a:lnTo>
                    <a:lnTo>
                      <a:pt x="143" y="255"/>
                    </a:lnTo>
                    <a:lnTo>
                      <a:pt x="140" y="255"/>
                    </a:lnTo>
                    <a:lnTo>
                      <a:pt x="139" y="254"/>
                    </a:lnTo>
                    <a:lnTo>
                      <a:pt x="132" y="242"/>
                    </a:lnTo>
                    <a:lnTo>
                      <a:pt x="132" y="252"/>
                    </a:lnTo>
                    <a:lnTo>
                      <a:pt x="132" y="254"/>
                    </a:lnTo>
                    <a:lnTo>
                      <a:pt x="131" y="255"/>
                    </a:lnTo>
                    <a:lnTo>
                      <a:pt x="128" y="255"/>
                    </a:lnTo>
                    <a:lnTo>
                      <a:pt x="127" y="257"/>
                    </a:lnTo>
                    <a:lnTo>
                      <a:pt x="126" y="255"/>
                    </a:lnTo>
                    <a:lnTo>
                      <a:pt x="124" y="254"/>
                    </a:lnTo>
                    <a:lnTo>
                      <a:pt x="118" y="238"/>
                    </a:lnTo>
                    <a:lnTo>
                      <a:pt x="118" y="257"/>
                    </a:lnTo>
                    <a:lnTo>
                      <a:pt x="116" y="259"/>
                    </a:lnTo>
                    <a:lnTo>
                      <a:pt x="115" y="261"/>
                    </a:lnTo>
                    <a:lnTo>
                      <a:pt x="113" y="262"/>
                    </a:lnTo>
                    <a:lnTo>
                      <a:pt x="111" y="261"/>
                    </a:lnTo>
                    <a:lnTo>
                      <a:pt x="110" y="259"/>
                    </a:lnTo>
                    <a:lnTo>
                      <a:pt x="109" y="257"/>
                    </a:lnTo>
                    <a:lnTo>
                      <a:pt x="107" y="238"/>
                    </a:lnTo>
                    <a:lnTo>
                      <a:pt x="102" y="219"/>
                    </a:lnTo>
                    <a:lnTo>
                      <a:pt x="97" y="231"/>
                    </a:lnTo>
                    <a:lnTo>
                      <a:pt x="93" y="242"/>
                    </a:lnTo>
                    <a:lnTo>
                      <a:pt x="92" y="255"/>
                    </a:lnTo>
                    <a:lnTo>
                      <a:pt x="90" y="258"/>
                    </a:lnTo>
                    <a:lnTo>
                      <a:pt x="89" y="258"/>
                    </a:lnTo>
                    <a:lnTo>
                      <a:pt x="86" y="258"/>
                    </a:lnTo>
                    <a:lnTo>
                      <a:pt x="85" y="258"/>
                    </a:lnTo>
                    <a:lnTo>
                      <a:pt x="84" y="257"/>
                    </a:lnTo>
                    <a:lnTo>
                      <a:pt x="82" y="254"/>
                    </a:lnTo>
                    <a:lnTo>
                      <a:pt x="82" y="235"/>
                    </a:lnTo>
                    <a:lnTo>
                      <a:pt x="81" y="215"/>
                    </a:lnTo>
                    <a:lnTo>
                      <a:pt x="72" y="242"/>
                    </a:lnTo>
                    <a:lnTo>
                      <a:pt x="71" y="244"/>
                    </a:lnTo>
                    <a:lnTo>
                      <a:pt x="69" y="245"/>
                    </a:lnTo>
                    <a:lnTo>
                      <a:pt x="68" y="245"/>
                    </a:lnTo>
                    <a:lnTo>
                      <a:pt x="65" y="244"/>
                    </a:lnTo>
                    <a:lnTo>
                      <a:pt x="64" y="242"/>
                    </a:lnTo>
                    <a:lnTo>
                      <a:pt x="64" y="241"/>
                    </a:lnTo>
                    <a:lnTo>
                      <a:pt x="67" y="224"/>
                    </a:lnTo>
                    <a:lnTo>
                      <a:pt x="67" y="207"/>
                    </a:lnTo>
                    <a:lnTo>
                      <a:pt x="60" y="219"/>
                    </a:lnTo>
                    <a:lnTo>
                      <a:pt x="54" y="232"/>
                    </a:lnTo>
                    <a:lnTo>
                      <a:pt x="52" y="233"/>
                    </a:lnTo>
                    <a:lnTo>
                      <a:pt x="51" y="235"/>
                    </a:lnTo>
                    <a:lnTo>
                      <a:pt x="50" y="233"/>
                    </a:lnTo>
                    <a:lnTo>
                      <a:pt x="48" y="233"/>
                    </a:lnTo>
                    <a:lnTo>
                      <a:pt x="47" y="231"/>
                    </a:lnTo>
                    <a:lnTo>
                      <a:pt x="47" y="229"/>
                    </a:lnTo>
                    <a:lnTo>
                      <a:pt x="51" y="215"/>
                    </a:lnTo>
                    <a:lnTo>
                      <a:pt x="54" y="202"/>
                    </a:lnTo>
                    <a:lnTo>
                      <a:pt x="50" y="212"/>
                    </a:lnTo>
                    <a:lnTo>
                      <a:pt x="46" y="223"/>
                    </a:lnTo>
                    <a:lnTo>
                      <a:pt x="44" y="225"/>
                    </a:lnTo>
                    <a:lnTo>
                      <a:pt x="43" y="225"/>
                    </a:lnTo>
                    <a:lnTo>
                      <a:pt x="42" y="225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06"/>
                    </a:lnTo>
                    <a:lnTo>
                      <a:pt x="47" y="191"/>
                    </a:lnTo>
                    <a:lnTo>
                      <a:pt x="48" y="189"/>
                    </a:lnTo>
                    <a:lnTo>
                      <a:pt x="48" y="189"/>
                    </a:lnTo>
                    <a:lnTo>
                      <a:pt x="50" y="186"/>
                    </a:lnTo>
                    <a:lnTo>
                      <a:pt x="51" y="183"/>
                    </a:lnTo>
                    <a:close/>
                    <a:moveTo>
                      <a:pt x="322" y="96"/>
                    </a:moveTo>
                    <a:lnTo>
                      <a:pt x="318" y="96"/>
                    </a:lnTo>
                    <a:lnTo>
                      <a:pt x="314" y="97"/>
                    </a:lnTo>
                    <a:lnTo>
                      <a:pt x="311" y="97"/>
                    </a:lnTo>
                    <a:lnTo>
                      <a:pt x="309" y="115"/>
                    </a:lnTo>
                    <a:lnTo>
                      <a:pt x="304" y="132"/>
                    </a:lnTo>
                    <a:lnTo>
                      <a:pt x="314" y="131"/>
                    </a:lnTo>
                    <a:lnTo>
                      <a:pt x="323" y="129"/>
                    </a:lnTo>
                    <a:lnTo>
                      <a:pt x="331" y="123"/>
                    </a:lnTo>
                    <a:lnTo>
                      <a:pt x="334" y="113"/>
                    </a:lnTo>
                    <a:lnTo>
                      <a:pt x="334" y="109"/>
                    </a:lnTo>
                    <a:lnTo>
                      <a:pt x="332" y="105"/>
                    </a:lnTo>
                    <a:lnTo>
                      <a:pt x="331" y="102"/>
                    </a:lnTo>
                    <a:lnTo>
                      <a:pt x="329" y="98"/>
                    </a:lnTo>
                    <a:lnTo>
                      <a:pt x="325" y="97"/>
                    </a:lnTo>
                    <a:lnTo>
                      <a:pt x="322" y="96"/>
                    </a:lnTo>
                    <a:close/>
                    <a:moveTo>
                      <a:pt x="16" y="85"/>
                    </a:moveTo>
                    <a:lnTo>
                      <a:pt x="22" y="113"/>
                    </a:lnTo>
                    <a:lnTo>
                      <a:pt x="33" y="139"/>
                    </a:lnTo>
                    <a:lnTo>
                      <a:pt x="50" y="163"/>
                    </a:lnTo>
                    <a:lnTo>
                      <a:pt x="69" y="182"/>
                    </a:lnTo>
                    <a:lnTo>
                      <a:pt x="94" y="198"/>
                    </a:lnTo>
                    <a:lnTo>
                      <a:pt x="119" y="207"/>
                    </a:lnTo>
                    <a:lnTo>
                      <a:pt x="147" y="210"/>
                    </a:lnTo>
                    <a:lnTo>
                      <a:pt x="175" y="208"/>
                    </a:lnTo>
                    <a:lnTo>
                      <a:pt x="199" y="203"/>
                    </a:lnTo>
                    <a:lnTo>
                      <a:pt x="222" y="195"/>
                    </a:lnTo>
                    <a:lnTo>
                      <a:pt x="243" y="185"/>
                    </a:lnTo>
                    <a:lnTo>
                      <a:pt x="262" y="170"/>
                    </a:lnTo>
                    <a:lnTo>
                      <a:pt x="279" y="153"/>
                    </a:lnTo>
                    <a:lnTo>
                      <a:pt x="291" y="135"/>
                    </a:lnTo>
                    <a:lnTo>
                      <a:pt x="297" y="113"/>
                    </a:lnTo>
                    <a:lnTo>
                      <a:pt x="300" y="89"/>
                    </a:lnTo>
                    <a:lnTo>
                      <a:pt x="296" y="93"/>
                    </a:lnTo>
                    <a:lnTo>
                      <a:pt x="292" y="97"/>
                    </a:lnTo>
                    <a:lnTo>
                      <a:pt x="274" y="109"/>
                    </a:lnTo>
                    <a:lnTo>
                      <a:pt x="254" y="117"/>
                    </a:lnTo>
                    <a:lnTo>
                      <a:pt x="233" y="123"/>
                    </a:lnTo>
                    <a:lnTo>
                      <a:pt x="211" y="127"/>
                    </a:lnTo>
                    <a:lnTo>
                      <a:pt x="171" y="131"/>
                    </a:lnTo>
                    <a:lnTo>
                      <a:pt x="132" y="131"/>
                    </a:lnTo>
                    <a:lnTo>
                      <a:pt x="93" y="126"/>
                    </a:lnTo>
                    <a:lnTo>
                      <a:pt x="72" y="121"/>
                    </a:lnTo>
                    <a:lnTo>
                      <a:pt x="52" y="113"/>
                    </a:lnTo>
                    <a:lnTo>
                      <a:pt x="34" y="102"/>
                    </a:lnTo>
                    <a:lnTo>
                      <a:pt x="18" y="88"/>
                    </a:lnTo>
                    <a:lnTo>
                      <a:pt x="16" y="85"/>
                    </a:lnTo>
                    <a:close/>
                    <a:moveTo>
                      <a:pt x="334" y="70"/>
                    </a:moveTo>
                    <a:lnTo>
                      <a:pt x="323" y="71"/>
                    </a:lnTo>
                    <a:lnTo>
                      <a:pt x="315" y="77"/>
                    </a:lnTo>
                    <a:lnTo>
                      <a:pt x="310" y="87"/>
                    </a:lnTo>
                    <a:lnTo>
                      <a:pt x="319" y="85"/>
                    </a:lnTo>
                    <a:lnTo>
                      <a:pt x="329" y="88"/>
                    </a:lnTo>
                    <a:lnTo>
                      <a:pt x="335" y="92"/>
                    </a:lnTo>
                    <a:lnTo>
                      <a:pt x="342" y="101"/>
                    </a:lnTo>
                    <a:lnTo>
                      <a:pt x="343" y="113"/>
                    </a:lnTo>
                    <a:lnTo>
                      <a:pt x="340" y="125"/>
                    </a:lnTo>
                    <a:lnTo>
                      <a:pt x="334" y="132"/>
                    </a:lnTo>
                    <a:lnTo>
                      <a:pt x="323" y="138"/>
                    </a:lnTo>
                    <a:lnTo>
                      <a:pt x="313" y="139"/>
                    </a:lnTo>
                    <a:lnTo>
                      <a:pt x="302" y="138"/>
                    </a:lnTo>
                    <a:lnTo>
                      <a:pt x="298" y="146"/>
                    </a:lnTo>
                    <a:lnTo>
                      <a:pt x="302" y="147"/>
                    </a:lnTo>
                    <a:lnTo>
                      <a:pt x="306" y="148"/>
                    </a:lnTo>
                    <a:lnTo>
                      <a:pt x="310" y="149"/>
                    </a:lnTo>
                    <a:lnTo>
                      <a:pt x="315" y="149"/>
                    </a:lnTo>
                    <a:lnTo>
                      <a:pt x="322" y="147"/>
                    </a:lnTo>
                    <a:lnTo>
                      <a:pt x="330" y="143"/>
                    </a:lnTo>
                    <a:lnTo>
                      <a:pt x="335" y="138"/>
                    </a:lnTo>
                    <a:lnTo>
                      <a:pt x="344" y="127"/>
                    </a:lnTo>
                    <a:lnTo>
                      <a:pt x="352" y="114"/>
                    </a:lnTo>
                    <a:lnTo>
                      <a:pt x="355" y="101"/>
                    </a:lnTo>
                    <a:lnTo>
                      <a:pt x="355" y="91"/>
                    </a:lnTo>
                    <a:lnTo>
                      <a:pt x="351" y="80"/>
                    </a:lnTo>
                    <a:lnTo>
                      <a:pt x="344" y="72"/>
                    </a:lnTo>
                    <a:lnTo>
                      <a:pt x="334" y="70"/>
                    </a:lnTo>
                    <a:close/>
                    <a:moveTo>
                      <a:pt x="169" y="13"/>
                    </a:moveTo>
                    <a:lnTo>
                      <a:pt x="148" y="15"/>
                    </a:lnTo>
                    <a:lnTo>
                      <a:pt x="126" y="16"/>
                    </a:lnTo>
                    <a:lnTo>
                      <a:pt x="102" y="19"/>
                    </a:lnTo>
                    <a:lnTo>
                      <a:pt x="80" y="24"/>
                    </a:lnTo>
                    <a:lnTo>
                      <a:pt x="58" y="32"/>
                    </a:lnTo>
                    <a:lnTo>
                      <a:pt x="39" y="43"/>
                    </a:lnTo>
                    <a:lnTo>
                      <a:pt x="23" y="58"/>
                    </a:lnTo>
                    <a:lnTo>
                      <a:pt x="22" y="59"/>
                    </a:lnTo>
                    <a:lnTo>
                      <a:pt x="21" y="68"/>
                    </a:lnTo>
                    <a:lnTo>
                      <a:pt x="23" y="77"/>
                    </a:lnTo>
                    <a:lnTo>
                      <a:pt x="31" y="87"/>
                    </a:lnTo>
                    <a:lnTo>
                      <a:pt x="41" y="93"/>
                    </a:lnTo>
                    <a:lnTo>
                      <a:pt x="50" y="100"/>
                    </a:lnTo>
                    <a:lnTo>
                      <a:pt x="59" y="104"/>
                    </a:lnTo>
                    <a:lnTo>
                      <a:pt x="88" y="113"/>
                    </a:lnTo>
                    <a:lnTo>
                      <a:pt x="119" y="118"/>
                    </a:lnTo>
                    <a:lnTo>
                      <a:pt x="149" y="119"/>
                    </a:lnTo>
                    <a:lnTo>
                      <a:pt x="171" y="118"/>
                    </a:lnTo>
                    <a:lnTo>
                      <a:pt x="195" y="117"/>
                    </a:lnTo>
                    <a:lnTo>
                      <a:pt x="220" y="114"/>
                    </a:lnTo>
                    <a:lnTo>
                      <a:pt x="243" y="109"/>
                    </a:lnTo>
                    <a:lnTo>
                      <a:pt x="264" y="101"/>
                    </a:lnTo>
                    <a:lnTo>
                      <a:pt x="283" y="88"/>
                    </a:lnTo>
                    <a:lnTo>
                      <a:pt x="288" y="83"/>
                    </a:lnTo>
                    <a:lnTo>
                      <a:pt x="292" y="77"/>
                    </a:lnTo>
                    <a:lnTo>
                      <a:pt x="296" y="72"/>
                    </a:lnTo>
                    <a:lnTo>
                      <a:pt x="297" y="68"/>
                    </a:lnTo>
                    <a:lnTo>
                      <a:pt x="297" y="66"/>
                    </a:lnTo>
                    <a:lnTo>
                      <a:pt x="298" y="64"/>
                    </a:lnTo>
                    <a:lnTo>
                      <a:pt x="296" y="53"/>
                    </a:lnTo>
                    <a:lnTo>
                      <a:pt x="287" y="42"/>
                    </a:lnTo>
                    <a:lnTo>
                      <a:pt x="272" y="33"/>
                    </a:lnTo>
                    <a:lnTo>
                      <a:pt x="255" y="26"/>
                    </a:lnTo>
                    <a:lnTo>
                      <a:pt x="236" y="21"/>
                    </a:lnTo>
                    <a:lnTo>
                      <a:pt x="216" y="17"/>
                    </a:lnTo>
                    <a:lnTo>
                      <a:pt x="196" y="15"/>
                    </a:lnTo>
                    <a:lnTo>
                      <a:pt x="181" y="13"/>
                    </a:lnTo>
                    <a:lnTo>
                      <a:pt x="169" y="13"/>
                    </a:lnTo>
                    <a:close/>
                    <a:moveTo>
                      <a:pt x="169" y="0"/>
                    </a:moveTo>
                    <a:lnTo>
                      <a:pt x="191" y="0"/>
                    </a:lnTo>
                    <a:lnTo>
                      <a:pt x="212" y="3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70" y="16"/>
                    </a:lnTo>
                    <a:lnTo>
                      <a:pt x="287" y="25"/>
                    </a:lnTo>
                    <a:lnTo>
                      <a:pt x="301" y="39"/>
                    </a:lnTo>
                    <a:lnTo>
                      <a:pt x="306" y="49"/>
                    </a:lnTo>
                    <a:lnTo>
                      <a:pt x="309" y="60"/>
                    </a:lnTo>
                    <a:lnTo>
                      <a:pt x="308" y="71"/>
                    </a:lnTo>
                    <a:lnTo>
                      <a:pt x="308" y="72"/>
                    </a:lnTo>
                    <a:lnTo>
                      <a:pt x="314" y="64"/>
                    </a:lnTo>
                    <a:lnTo>
                      <a:pt x="323" y="59"/>
                    </a:lnTo>
                    <a:lnTo>
                      <a:pt x="334" y="58"/>
                    </a:lnTo>
                    <a:lnTo>
                      <a:pt x="347" y="62"/>
                    </a:lnTo>
                    <a:lnTo>
                      <a:pt x="357" y="70"/>
                    </a:lnTo>
                    <a:lnTo>
                      <a:pt x="364" y="80"/>
                    </a:lnTo>
                    <a:lnTo>
                      <a:pt x="368" y="94"/>
                    </a:lnTo>
                    <a:lnTo>
                      <a:pt x="364" y="115"/>
                    </a:lnTo>
                    <a:lnTo>
                      <a:pt x="353" y="135"/>
                    </a:lnTo>
                    <a:lnTo>
                      <a:pt x="338" y="151"/>
                    </a:lnTo>
                    <a:lnTo>
                      <a:pt x="330" y="156"/>
                    </a:lnTo>
                    <a:lnTo>
                      <a:pt x="319" y="160"/>
                    </a:lnTo>
                    <a:lnTo>
                      <a:pt x="310" y="161"/>
                    </a:lnTo>
                    <a:lnTo>
                      <a:pt x="300" y="160"/>
                    </a:lnTo>
                    <a:lnTo>
                      <a:pt x="292" y="156"/>
                    </a:lnTo>
                    <a:lnTo>
                      <a:pt x="281" y="169"/>
                    </a:lnTo>
                    <a:lnTo>
                      <a:pt x="268" y="181"/>
                    </a:lnTo>
                    <a:lnTo>
                      <a:pt x="284" y="191"/>
                    </a:lnTo>
                    <a:lnTo>
                      <a:pt x="293" y="204"/>
                    </a:lnTo>
                    <a:lnTo>
                      <a:pt x="296" y="219"/>
                    </a:lnTo>
                    <a:lnTo>
                      <a:pt x="294" y="235"/>
                    </a:lnTo>
                    <a:lnTo>
                      <a:pt x="288" y="249"/>
                    </a:lnTo>
                    <a:lnTo>
                      <a:pt x="276" y="262"/>
                    </a:lnTo>
                    <a:lnTo>
                      <a:pt x="262" y="273"/>
                    </a:lnTo>
                    <a:lnTo>
                      <a:pt x="229" y="284"/>
                    </a:lnTo>
                    <a:lnTo>
                      <a:pt x="194" y="291"/>
                    </a:lnTo>
                    <a:lnTo>
                      <a:pt x="160" y="292"/>
                    </a:lnTo>
                    <a:lnTo>
                      <a:pt x="124" y="291"/>
                    </a:lnTo>
                    <a:lnTo>
                      <a:pt x="107" y="290"/>
                    </a:lnTo>
                    <a:lnTo>
                      <a:pt x="89" y="287"/>
                    </a:lnTo>
                    <a:lnTo>
                      <a:pt x="69" y="284"/>
                    </a:lnTo>
                    <a:lnTo>
                      <a:pt x="51" y="279"/>
                    </a:lnTo>
                    <a:lnTo>
                      <a:pt x="34" y="273"/>
                    </a:lnTo>
                    <a:lnTo>
                      <a:pt x="18" y="262"/>
                    </a:lnTo>
                    <a:lnTo>
                      <a:pt x="8" y="249"/>
                    </a:lnTo>
                    <a:lnTo>
                      <a:pt x="0" y="232"/>
                    </a:lnTo>
                    <a:lnTo>
                      <a:pt x="1" y="216"/>
                    </a:lnTo>
                    <a:lnTo>
                      <a:pt x="8" y="202"/>
                    </a:lnTo>
                    <a:lnTo>
                      <a:pt x="18" y="191"/>
                    </a:lnTo>
                    <a:lnTo>
                      <a:pt x="33" y="183"/>
                    </a:lnTo>
                    <a:lnTo>
                      <a:pt x="50" y="178"/>
                    </a:lnTo>
                    <a:lnTo>
                      <a:pt x="35" y="161"/>
                    </a:lnTo>
                    <a:lnTo>
                      <a:pt x="22" y="142"/>
                    </a:lnTo>
                    <a:lnTo>
                      <a:pt x="13" y="121"/>
                    </a:lnTo>
                    <a:lnTo>
                      <a:pt x="9" y="98"/>
                    </a:lnTo>
                    <a:lnTo>
                      <a:pt x="10" y="76"/>
                    </a:lnTo>
                    <a:lnTo>
                      <a:pt x="9" y="71"/>
                    </a:lnTo>
                    <a:lnTo>
                      <a:pt x="10" y="66"/>
                    </a:lnTo>
                    <a:lnTo>
                      <a:pt x="12" y="60"/>
                    </a:lnTo>
                    <a:lnTo>
                      <a:pt x="14" y="55"/>
                    </a:lnTo>
                    <a:lnTo>
                      <a:pt x="16" y="54"/>
                    </a:lnTo>
                    <a:lnTo>
                      <a:pt x="29" y="37"/>
                    </a:lnTo>
                    <a:lnTo>
                      <a:pt x="47" y="24"/>
                    </a:lnTo>
                    <a:lnTo>
                      <a:pt x="69" y="13"/>
                    </a:lnTo>
                    <a:lnTo>
                      <a:pt x="93" y="7"/>
                    </a:lnTo>
                    <a:lnTo>
                      <a:pt x="118" y="3"/>
                    </a:lnTo>
                    <a:lnTo>
                      <a:pt x="144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4"/>
              <p:cNvSpPr>
                <a:spLocks/>
              </p:cNvSpPr>
              <p:nvPr/>
            </p:nvSpPr>
            <p:spPr bwMode="auto">
              <a:xfrm>
                <a:off x="7146925" y="3460750"/>
                <a:ext cx="292100" cy="130175"/>
              </a:xfrm>
              <a:custGeom>
                <a:avLst/>
                <a:gdLst>
                  <a:gd name="T0" fmla="*/ 101 w 184"/>
                  <a:gd name="T1" fmla="*/ 2 h 82"/>
                  <a:gd name="T2" fmla="*/ 118 w 184"/>
                  <a:gd name="T3" fmla="*/ 9 h 82"/>
                  <a:gd name="T4" fmla="*/ 134 w 184"/>
                  <a:gd name="T5" fmla="*/ 21 h 82"/>
                  <a:gd name="T6" fmla="*/ 133 w 184"/>
                  <a:gd name="T7" fmla="*/ 40 h 82"/>
                  <a:gd name="T8" fmla="*/ 116 w 184"/>
                  <a:gd name="T9" fmla="*/ 53 h 82"/>
                  <a:gd name="T10" fmla="*/ 91 w 184"/>
                  <a:gd name="T11" fmla="*/ 59 h 82"/>
                  <a:gd name="T12" fmla="*/ 68 w 184"/>
                  <a:gd name="T13" fmla="*/ 53 h 82"/>
                  <a:gd name="T14" fmla="*/ 57 w 184"/>
                  <a:gd name="T15" fmla="*/ 39 h 82"/>
                  <a:gd name="T16" fmla="*/ 66 w 184"/>
                  <a:gd name="T17" fmla="*/ 27 h 82"/>
                  <a:gd name="T18" fmla="*/ 84 w 184"/>
                  <a:gd name="T19" fmla="*/ 31 h 82"/>
                  <a:gd name="T20" fmla="*/ 85 w 184"/>
                  <a:gd name="T21" fmla="*/ 35 h 82"/>
                  <a:gd name="T22" fmla="*/ 83 w 184"/>
                  <a:gd name="T23" fmla="*/ 35 h 82"/>
                  <a:gd name="T24" fmla="*/ 71 w 184"/>
                  <a:gd name="T25" fmla="*/ 40 h 82"/>
                  <a:gd name="T26" fmla="*/ 68 w 184"/>
                  <a:gd name="T27" fmla="*/ 44 h 82"/>
                  <a:gd name="T28" fmla="*/ 75 w 184"/>
                  <a:gd name="T29" fmla="*/ 47 h 82"/>
                  <a:gd name="T30" fmla="*/ 92 w 184"/>
                  <a:gd name="T31" fmla="*/ 48 h 82"/>
                  <a:gd name="T32" fmla="*/ 104 w 184"/>
                  <a:gd name="T33" fmla="*/ 47 h 82"/>
                  <a:gd name="T34" fmla="*/ 113 w 184"/>
                  <a:gd name="T35" fmla="*/ 44 h 82"/>
                  <a:gd name="T36" fmla="*/ 125 w 184"/>
                  <a:gd name="T37" fmla="*/ 36 h 82"/>
                  <a:gd name="T38" fmla="*/ 123 w 184"/>
                  <a:gd name="T39" fmla="*/ 25 h 82"/>
                  <a:gd name="T40" fmla="*/ 110 w 184"/>
                  <a:gd name="T41" fmla="*/ 15 h 82"/>
                  <a:gd name="T42" fmla="*/ 99 w 184"/>
                  <a:gd name="T43" fmla="*/ 13 h 82"/>
                  <a:gd name="T44" fmla="*/ 67 w 184"/>
                  <a:gd name="T45" fmla="*/ 11 h 82"/>
                  <a:gd name="T46" fmla="*/ 36 w 184"/>
                  <a:gd name="T47" fmla="*/ 19 h 82"/>
                  <a:gd name="T48" fmla="*/ 12 w 184"/>
                  <a:gd name="T49" fmla="*/ 40 h 82"/>
                  <a:gd name="T50" fmla="*/ 12 w 184"/>
                  <a:gd name="T51" fmla="*/ 57 h 82"/>
                  <a:gd name="T52" fmla="*/ 29 w 184"/>
                  <a:gd name="T53" fmla="*/ 66 h 82"/>
                  <a:gd name="T54" fmla="*/ 50 w 184"/>
                  <a:gd name="T55" fmla="*/ 72 h 82"/>
                  <a:gd name="T56" fmla="*/ 68 w 184"/>
                  <a:gd name="T57" fmla="*/ 72 h 82"/>
                  <a:gd name="T58" fmla="*/ 95 w 184"/>
                  <a:gd name="T59" fmla="*/ 70 h 82"/>
                  <a:gd name="T60" fmla="*/ 126 w 184"/>
                  <a:gd name="T61" fmla="*/ 66 h 82"/>
                  <a:gd name="T62" fmla="*/ 155 w 184"/>
                  <a:gd name="T63" fmla="*/ 57 h 82"/>
                  <a:gd name="T64" fmla="*/ 172 w 184"/>
                  <a:gd name="T65" fmla="*/ 44 h 82"/>
                  <a:gd name="T66" fmla="*/ 169 w 184"/>
                  <a:gd name="T67" fmla="*/ 25 h 82"/>
                  <a:gd name="T68" fmla="*/ 159 w 184"/>
                  <a:gd name="T69" fmla="*/ 11 h 82"/>
                  <a:gd name="T70" fmla="*/ 160 w 184"/>
                  <a:gd name="T71" fmla="*/ 7 h 82"/>
                  <a:gd name="T72" fmla="*/ 164 w 184"/>
                  <a:gd name="T73" fmla="*/ 7 h 82"/>
                  <a:gd name="T74" fmla="*/ 184 w 184"/>
                  <a:gd name="T75" fmla="*/ 30 h 82"/>
                  <a:gd name="T76" fmla="*/ 178 w 184"/>
                  <a:gd name="T77" fmla="*/ 51 h 82"/>
                  <a:gd name="T78" fmla="*/ 156 w 184"/>
                  <a:gd name="T79" fmla="*/ 66 h 82"/>
                  <a:gd name="T80" fmla="*/ 130 w 184"/>
                  <a:gd name="T81" fmla="*/ 76 h 82"/>
                  <a:gd name="T82" fmla="*/ 75 w 184"/>
                  <a:gd name="T83" fmla="*/ 82 h 82"/>
                  <a:gd name="T84" fmla="*/ 38 w 184"/>
                  <a:gd name="T85" fmla="*/ 79 h 82"/>
                  <a:gd name="T86" fmla="*/ 17 w 184"/>
                  <a:gd name="T87" fmla="*/ 73 h 82"/>
                  <a:gd name="T88" fmla="*/ 2 w 184"/>
                  <a:gd name="T89" fmla="*/ 60 h 82"/>
                  <a:gd name="T90" fmla="*/ 4 w 184"/>
                  <a:gd name="T91" fmla="*/ 35 h 82"/>
                  <a:gd name="T92" fmla="*/ 23 w 184"/>
                  <a:gd name="T93" fmla="*/ 17 h 82"/>
                  <a:gd name="T94" fmla="*/ 49 w 184"/>
                  <a:gd name="T95" fmla="*/ 4 h 82"/>
                  <a:gd name="T96" fmla="*/ 84 w 184"/>
                  <a:gd name="T9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4" h="82">
                    <a:moveTo>
                      <a:pt x="84" y="0"/>
                    </a:moveTo>
                    <a:lnTo>
                      <a:pt x="101" y="2"/>
                    </a:lnTo>
                    <a:lnTo>
                      <a:pt x="109" y="5"/>
                    </a:lnTo>
                    <a:lnTo>
                      <a:pt x="118" y="9"/>
                    </a:lnTo>
                    <a:lnTo>
                      <a:pt x="127" y="14"/>
                    </a:lnTo>
                    <a:lnTo>
                      <a:pt x="134" y="21"/>
                    </a:lnTo>
                    <a:lnTo>
                      <a:pt x="137" y="28"/>
                    </a:lnTo>
                    <a:lnTo>
                      <a:pt x="133" y="40"/>
                    </a:lnTo>
                    <a:lnTo>
                      <a:pt x="126" y="48"/>
                    </a:lnTo>
                    <a:lnTo>
                      <a:pt x="116" y="53"/>
                    </a:lnTo>
                    <a:lnTo>
                      <a:pt x="104" y="57"/>
                    </a:lnTo>
                    <a:lnTo>
                      <a:pt x="91" y="59"/>
                    </a:lnTo>
                    <a:lnTo>
                      <a:pt x="79" y="57"/>
                    </a:lnTo>
                    <a:lnTo>
                      <a:pt x="68" y="53"/>
                    </a:lnTo>
                    <a:lnTo>
                      <a:pt x="59" y="47"/>
                    </a:lnTo>
                    <a:lnTo>
                      <a:pt x="57" y="39"/>
                    </a:lnTo>
                    <a:lnTo>
                      <a:pt x="59" y="32"/>
                    </a:lnTo>
                    <a:lnTo>
                      <a:pt x="66" y="27"/>
                    </a:lnTo>
                    <a:lnTo>
                      <a:pt x="74" y="27"/>
                    </a:lnTo>
                    <a:lnTo>
                      <a:pt x="84" y="31"/>
                    </a:lnTo>
                    <a:lnTo>
                      <a:pt x="85" y="34"/>
                    </a:lnTo>
                    <a:lnTo>
                      <a:pt x="85" y="35"/>
                    </a:lnTo>
                    <a:lnTo>
                      <a:pt x="84" y="35"/>
                    </a:lnTo>
                    <a:lnTo>
                      <a:pt x="83" y="35"/>
                    </a:lnTo>
                    <a:lnTo>
                      <a:pt x="75" y="38"/>
                    </a:lnTo>
                    <a:lnTo>
                      <a:pt x="71" y="40"/>
                    </a:lnTo>
                    <a:lnTo>
                      <a:pt x="68" y="43"/>
                    </a:lnTo>
                    <a:lnTo>
                      <a:pt x="68" y="44"/>
                    </a:lnTo>
                    <a:lnTo>
                      <a:pt x="71" y="45"/>
                    </a:lnTo>
                    <a:lnTo>
                      <a:pt x="75" y="47"/>
                    </a:lnTo>
                    <a:lnTo>
                      <a:pt x="84" y="48"/>
                    </a:lnTo>
                    <a:lnTo>
                      <a:pt x="92" y="48"/>
                    </a:lnTo>
                    <a:lnTo>
                      <a:pt x="99" y="47"/>
                    </a:lnTo>
                    <a:lnTo>
                      <a:pt x="104" y="47"/>
                    </a:lnTo>
                    <a:lnTo>
                      <a:pt x="108" y="45"/>
                    </a:lnTo>
                    <a:lnTo>
                      <a:pt x="113" y="44"/>
                    </a:lnTo>
                    <a:lnTo>
                      <a:pt x="117" y="43"/>
                    </a:lnTo>
                    <a:lnTo>
                      <a:pt x="125" y="36"/>
                    </a:lnTo>
                    <a:lnTo>
                      <a:pt x="126" y="30"/>
                    </a:lnTo>
                    <a:lnTo>
                      <a:pt x="123" y="25"/>
                    </a:lnTo>
                    <a:lnTo>
                      <a:pt x="117" y="19"/>
                    </a:lnTo>
                    <a:lnTo>
                      <a:pt x="110" y="15"/>
                    </a:lnTo>
                    <a:lnTo>
                      <a:pt x="104" y="14"/>
                    </a:lnTo>
                    <a:lnTo>
                      <a:pt x="99" y="13"/>
                    </a:lnTo>
                    <a:lnTo>
                      <a:pt x="83" y="10"/>
                    </a:lnTo>
                    <a:lnTo>
                      <a:pt x="67" y="11"/>
                    </a:lnTo>
                    <a:lnTo>
                      <a:pt x="51" y="14"/>
                    </a:lnTo>
                    <a:lnTo>
                      <a:pt x="36" y="19"/>
                    </a:lnTo>
                    <a:lnTo>
                      <a:pt x="23" y="27"/>
                    </a:lnTo>
                    <a:lnTo>
                      <a:pt x="12" y="40"/>
                    </a:lnTo>
                    <a:lnTo>
                      <a:pt x="10" y="49"/>
                    </a:lnTo>
                    <a:lnTo>
                      <a:pt x="12" y="57"/>
                    </a:lnTo>
                    <a:lnTo>
                      <a:pt x="20" y="62"/>
                    </a:lnTo>
                    <a:lnTo>
                      <a:pt x="29" y="66"/>
                    </a:lnTo>
                    <a:lnTo>
                      <a:pt x="40" y="69"/>
                    </a:lnTo>
                    <a:lnTo>
                      <a:pt x="50" y="72"/>
                    </a:lnTo>
                    <a:lnTo>
                      <a:pt x="58" y="72"/>
                    </a:lnTo>
                    <a:lnTo>
                      <a:pt x="68" y="72"/>
                    </a:lnTo>
                    <a:lnTo>
                      <a:pt x="80" y="72"/>
                    </a:lnTo>
                    <a:lnTo>
                      <a:pt x="95" y="70"/>
                    </a:lnTo>
                    <a:lnTo>
                      <a:pt x="110" y="69"/>
                    </a:lnTo>
                    <a:lnTo>
                      <a:pt x="126" y="66"/>
                    </a:lnTo>
                    <a:lnTo>
                      <a:pt x="142" y="62"/>
                    </a:lnTo>
                    <a:lnTo>
                      <a:pt x="155" y="57"/>
                    </a:lnTo>
                    <a:lnTo>
                      <a:pt x="164" y="52"/>
                    </a:lnTo>
                    <a:lnTo>
                      <a:pt x="172" y="44"/>
                    </a:lnTo>
                    <a:lnTo>
                      <a:pt x="173" y="35"/>
                    </a:lnTo>
                    <a:lnTo>
                      <a:pt x="169" y="25"/>
                    </a:lnTo>
                    <a:lnTo>
                      <a:pt x="160" y="13"/>
                    </a:lnTo>
                    <a:lnTo>
                      <a:pt x="159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7"/>
                    </a:lnTo>
                    <a:lnTo>
                      <a:pt x="164" y="7"/>
                    </a:lnTo>
                    <a:lnTo>
                      <a:pt x="177" y="19"/>
                    </a:lnTo>
                    <a:lnTo>
                      <a:pt x="184" y="30"/>
                    </a:lnTo>
                    <a:lnTo>
                      <a:pt x="184" y="40"/>
                    </a:lnTo>
                    <a:lnTo>
                      <a:pt x="178" y="51"/>
                    </a:lnTo>
                    <a:lnTo>
                      <a:pt x="169" y="59"/>
                    </a:lnTo>
                    <a:lnTo>
                      <a:pt x="156" y="66"/>
                    </a:lnTo>
                    <a:lnTo>
                      <a:pt x="143" y="72"/>
                    </a:lnTo>
                    <a:lnTo>
                      <a:pt x="130" y="76"/>
                    </a:lnTo>
                    <a:lnTo>
                      <a:pt x="103" y="81"/>
                    </a:lnTo>
                    <a:lnTo>
                      <a:pt x="75" y="82"/>
                    </a:lnTo>
                    <a:lnTo>
                      <a:pt x="49" y="81"/>
                    </a:lnTo>
                    <a:lnTo>
                      <a:pt x="38" y="79"/>
                    </a:lnTo>
                    <a:lnTo>
                      <a:pt x="28" y="77"/>
                    </a:lnTo>
                    <a:lnTo>
                      <a:pt x="17" y="73"/>
                    </a:lnTo>
                    <a:lnTo>
                      <a:pt x="8" y="68"/>
                    </a:lnTo>
                    <a:lnTo>
                      <a:pt x="2" y="60"/>
                    </a:lnTo>
                    <a:lnTo>
                      <a:pt x="0" y="47"/>
                    </a:lnTo>
                    <a:lnTo>
                      <a:pt x="4" y="35"/>
                    </a:lnTo>
                    <a:lnTo>
                      <a:pt x="12" y="25"/>
                    </a:lnTo>
                    <a:lnTo>
                      <a:pt x="23" y="17"/>
                    </a:lnTo>
                    <a:lnTo>
                      <a:pt x="33" y="10"/>
                    </a:lnTo>
                    <a:lnTo>
                      <a:pt x="49" y="4"/>
                    </a:lnTo>
                    <a:lnTo>
                      <a:pt x="67" y="1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245"/>
              <p:cNvSpPr>
                <a:spLocks noChangeShapeType="1"/>
              </p:cNvSpPr>
              <p:nvPr/>
            </p:nvSpPr>
            <p:spPr bwMode="auto">
              <a:xfrm>
                <a:off x="7180263" y="3738563"/>
                <a:ext cx="0" cy="0"/>
              </a:xfrm>
              <a:prstGeom prst="lin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6"/>
              <p:cNvSpPr>
                <a:spLocks/>
              </p:cNvSpPr>
              <p:nvPr/>
            </p:nvSpPr>
            <p:spPr bwMode="auto">
              <a:xfrm>
                <a:off x="7053263" y="3133725"/>
                <a:ext cx="165100" cy="239713"/>
              </a:xfrm>
              <a:custGeom>
                <a:avLst/>
                <a:gdLst>
                  <a:gd name="T0" fmla="*/ 6 w 104"/>
                  <a:gd name="T1" fmla="*/ 0 h 151"/>
                  <a:gd name="T2" fmla="*/ 20 w 104"/>
                  <a:gd name="T3" fmla="*/ 3 h 151"/>
                  <a:gd name="T4" fmla="*/ 33 w 104"/>
                  <a:gd name="T5" fmla="*/ 7 h 151"/>
                  <a:gd name="T6" fmla="*/ 46 w 104"/>
                  <a:gd name="T7" fmla="*/ 13 h 151"/>
                  <a:gd name="T8" fmla="*/ 55 w 104"/>
                  <a:gd name="T9" fmla="*/ 21 h 151"/>
                  <a:gd name="T10" fmla="*/ 63 w 104"/>
                  <a:gd name="T11" fmla="*/ 32 h 151"/>
                  <a:gd name="T12" fmla="*/ 66 w 104"/>
                  <a:gd name="T13" fmla="*/ 46 h 151"/>
                  <a:gd name="T14" fmla="*/ 65 w 104"/>
                  <a:gd name="T15" fmla="*/ 58 h 151"/>
                  <a:gd name="T16" fmla="*/ 58 w 104"/>
                  <a:gd name="T17" fmla="*/ 68 h 151"/>
                  <a:gd name="T18" fmla="*/ 52 w 104"/>
                  <a:gd name="T19" fmla="*/ 79 h 151"/>
                  <a:gd name="T20" fmla="*/ 46 w 104"/>
                  <a:gd name="T21" fmla="*/ 90 h 151"/>
                  <a:gd name="T22" fmla="*/ 46 w 104"/>
                  <a:gd name="T23" fmla="*/ 106 h 151"/>
                  <a:gd name="T24" fmla="*/ 52 w 104"/>
                  <a:gd name="T25" fmla="*/ 119 h 151"/>
                  <a:gd name="T26" fmla="*/ 61 w 104"/>
                  <a:gd name="T27" fmla="*/ 130 h 151"/>
                  <a:gd name="T28" fmla="*/ 72 w 104"/>
                  <a:gd name="T29" fmla="*/ 138 h 151"/>
                  <a:gd name="T30" fmla="*/ 87 w 104"/>
                  <a:gd name="T31" fmla="*/ 141 h 151"/>
                  <a:gd name="T32" fmla="*/ 103 w 104"/>
                  <a:gd name="T33" fmla="*/ 145 h 151"/>
                  <a:gd name="T34" fmla="*/ 104 w 104"/>
                  <a:gd name="T35" fmla="*/ 145 h 151"/>
                  <a:gd name="T36" fmla="*/ 104 w 104"/>
                  <a:gd name="T37" fmla="*/ 147 h 151"/>
                  <a:gd name="T38" fmla="*/ 104 w 104"/>
                  <a:gd name="T39" fmla="*/ 148 h 151"/>
                  <a:gd name="T40" fmla="*/ 104 w 104"/>
                  <a:gd name="T41" fmla="*/ 149 h 151"/>
                  <a:gd name="T42" fmla="*/ 103 w 104"/>
                  <a:gd name="T43" fmla="*/ 151 h 151"/>
                  <a:gd name="T44" fmla="*/ 88 w 104"/>
                  <a:gd name="T45" fmla="*/ 151 h 151"/>
                  <a:gd name="T46" fmla="*/ 75 w 104"/>
                  <a:gd name="T47" fmla="*/ 148 h 151"/>
                  <a:gd name="T48" fmla="*/ 61 w 104"/>
                  <a:gd name="T49" fmla="*/ 141 h 151"/>
                  <a:gd name="T50" fmla="*/ 49 w 104"/>
                  <a:gd name="T51" fmla="*/ 134 h 151"/>
                  <a:gd name="T52" fmla="*/ 41 w 104"/>
                  <a:gd name="T53" fmla="*/ 123 h 151"/>
                  <a:gd name="T54" fmla="*/ 36 w 104"/>
                  <a:gd name="T55" fmla="*/ 110 h 151"/>
                  <a:gd name="T56" fmla="*/ 36 w 104"/>
                  <a:gd name="T57" fmla="*/ 94 h 151"/>
                  <a:gd name="T58" fmla="*/ 38 w 104"/>
                  <a:gd name="T59" fmla="*/ 81 h 151"/>
                  <a:gd name="T60" fmla="*/ 46 w 104"/>
                  <a:gd name="T61" fmla="*/ 67 h 151"/>
                  <a:gd name="T62" fmla="*/ 52 w 104"/>
                  <a:gd name="T63" fmla="*/ 54 h 151"/>
                  <a:gd name="T64" fmla="*/ 53 w 104"/>
                  <a:gd name="T65" fmla="*/ 42 h 151"/>
                  <a:gd name="T66" fmla="*/ 48 w 104"/>
                  <a:gd name="T67" fmla="*/ 32 h 151"/>
                  <a:gd name="T68" fmla="*/ 40 w 104"/>
                  <a:gd name="T69" fmla="*/ 24 h 151"/>
                  <a:gd name="T70" fmla="*/ 29 w 104"/>
                  <a:gd name="T71" fmla="*/ 18 h 151"/>
                  <a:gd name="T72" fmla="*/ 18 w 104"/>
                  <a:gd name="T73" fmla="*/ 15 h 151"/>
                  <a:gd name="T74" fmla="*/ 4 w 104"/>
                  <a:gd name="T75" fmla="*/ 12 h 151"/>
                  <a:gd name="T76" fmla="*/ 3 w 104"/>
                  <a:gd name="T77" fmla="*/ 11 h 151"/>
                  <a:gd name="T78" fmla="*/ 2 w 104"/>
                  <a:gd name="T79" fmla="*/ 9 h 151"/>
                  <a:gd name="T80" fmla="*/ 0 w 104"/>
                  <a:gd name="T81" fmla="*/ 7 h 151"/>
                  <a:gd name="T82" fmla="*/ 0 w 104"/>
                  <a:gd name="T83" fmla="*/ 4 h 151"/>
                  <a:gd name="T84" fmla="*/ 2 w 104"/>
                  <a:gd name="T85" fmla="*/ 3 h 151"/>
                  <a:gd name="T86" fmla="*/ 4 w 104"/>
                  <a:gd name="T87" fmla="*/ 1 h 151"/>
                  <a:gd name="T88" fmla="*/ 6 w 104"/>
                  <a:gd name="T8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4" h="151">
                    <a:moveTo>
                      <a:pt x="6" y="0"/>
                    </a:moveTo>
                    <a:lnTo>
                      <a:pt x="20" y="3"/>
                    </a:lnTo>
                    <a:lnTo>
                      <a:pt x="33" y="7"/>
                    </a:lnTo>
                    <a:lnTo>
                      <a:pt x="46" y="13"/>
                    </a:lnTo>
                    <a:lnTo>
                      <a:pt x="55" y="21"/>
                    </a:lnTo>
                    <a:lnTo>
                      <a:pt x="63" y="32"/>
                    </a:lnTo>
                    <a:lnTo>
                      <a:pt x="66" y="46"/>
                    </a:lnTo>
                    <a:lnTo>
                      <a:pt x="65" y="58"/>
                    </a:lnTo>
                    <a:lnTo>
                      <a:pt x="58" y="68"/>
                    </a:lnTo>
                    <a:lnTo>
                      <a:pt x="52" y="79"/>
                    </a:lnTo>
                    <a:lnTo>
                      <a:pt x="46" y="90"/>
                    </a:lnTo>
                    <a:lnTo>
                      <a:pt x="46" y="106"/>
                    </a:lnTo>
                    <a:lnTo>
                      <a:pt x="52" y="119"/>
                    </a:lnTo>
                    <a:lnTo>
                      <a:pt x="61" y="130"/>
                    </a:lnTo>
                    <a:lnTo>
                      <a:pt x="72" y="138"/>
                    </a:lnTo>
                    <a:lnTo>
                      <a:pt x="87" y="141"/>
                    </a:lnTo>
                    <a:lnTo>
                      <a:pt x="103" y="145"/>
                    </a:lnTo>
                    <a:lnTo>
                      <a:pt x="104" y="145"/>
                    </a:lnTo>
                    <a:lnTo>
                      <a:pt x="104" y="147"/>
                    </a:lnTo>
                    <a:lnTo>
                      <a:pt x="104" y="148"/>
                    </a:lnTo>
                    <a:lnTo>
                      <a:pt x="104" y="149"/>
                    </a:lnTo>
                    <a:lnTo>
                      <a:pt x="103" y="151"/>
                    </a:lnTo>
                    <a:lnTo>
                      <a:pt x="88" y="151"/>
                    </a:lnTo>
                    <a:lnTo>
                      <a:pt x="75" y="148"/>
                    </a:lnTo>
                    <a:lnTo>
                      <a:pt x="61" y="141"/>
                    </a:lnTo>
                    <a:lnTo>
                      <a:pt x="49" y="134"/>
                    </a:lnTo>
                    <a:lnTo>
                      <a:pt x="41" y="123"/>
                    </a:lnTo>
                    <a:lnTo>
                      <a:pt x="36" y="110"/>
                    </a:lnTo>
                    <a:lnTo>
                      <a:pt x="36" y="94"/>
                    </a:lnTo>
                    <a:lnTo>
                      <a:pt x="38" y="81"/>
                    </a:lnTo>
                    <a:lnTo>
                      <a:pt x="46" y="67"/>
                    </a:lnTo>
                    <a:lnTo>
                      <a:pt x="52" y="54"/>
                    </a:lnTo>
                    <a:lnTo>
                      <a:pt x="53" y="42"/>
                    </a:lnTo>
                    <a:lnTo>
                      <a:pt x="48" y="32"/>
                    </a:lnTo>
                    <a:lnTo>
                      <a:pt x="40" y="24"/>
                    </a:lnTo>
                    <a:lnTo>
                      <a:pt x="29" y="18"/>
                    </a:lnTo>
                    <a:lnTo>
                      <a:pt x="18" y="15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47"/>
              <p:cNvSpPr>
                <a:spLocks/>
              </p:cNvSpPr>
              <p:nvPr/>
            </p:nvSpPr>
            <p:spPr bwMode="auto">
              <a:xfrm>
                <a:off x="7135813" y="3030538"/>
                <a:ext cx="152400" cy="322263"/>
              </a:xfrm>
              <a:custGeom>
                <a:avLst/>
                <a:gdLst>
                  <a:gd name="T0" fmla="*/ 26 w 96"/>
                  <a:gd name="T1" fmla="*/ 0 h 203"/>
                  <a:gd name="T2" fmla="*/ 40 w 96"/>
                  <a:gd name="T3" fmla="*/ 1 h 203"/>
                  <a:gd name="T4" fmla="*/ 55 w 96"/>
                  <a:gd name="T5" fmla="*/ 6 h 203"/>
                  <a:gd name="T6" fmla="*/ 68 w 96"/>
                  <a:gd name="T7" fmla="*/ 14 h 203"/>
                  <a:gd name="T8" fmla="*/ 79 w 96"/>
                  <a:gd name="T9" fmla="*/ 22 h 203"/>
                  <a:gd name="T10" fmla="*/ 90 w 96"/>
                  <a:gd name="T11" fmla="*/ 38 h 203"/>
                  <a:gd name="T12" fmla="*/ 96 w 96"/>
                  <a:gd name="T13" fmla="*/ 55 h 203"/>
                  <a:gd name="T14" fmla="*/ 95 w 96"/>
                  <a:gd name="T15" fmla="*/ 72 h 203"/>
                  <a:gd name="T16" fmla="*/ 89 w 96"/>
                  <a:gd name="T17" fmla="*/ 89 h 203"/>
                  <a:gd name="T18" fmla="*/ 78 w 96"/>
                  <a:gd name="T19" fmla="*/ 102 h 203"/>
                  <a:gd name="T20" fmla="*/ 66 w 96"/>
                  <a:gd name="T21" fmla="*/ 115 h 203"/>
                  <a:gd name="T22" fmla="*/ 57 w 96"/>
                  <a:gd name="T23" fmla="*/ 128 h 203"/>
                  <a:gd name="T24" fmla="*/ 52 w 96"/>
                  <a:gd name="T25" fmla="*/ 141 h 203"/>
                  <a:gd name="T26" fmla="*/ 49 w 96"/>
                  <a:gd name="T27" fmla="*/ 154 h 203"/>
                  <a:gd name="T28" fmla="*/ 49 w 96"/>
                  <a:gd name="T29" fmla="*/ 167 h 203"/>
                  <a:gd name="T30" fmla="*/ 55 w 96"/>
                  <a:gd name="T31" fmla="*/ 179 h 203"/>
                  <a:gd name="T32" fmla="*/ 62 w 96"/>
                  <a:gd name="T33" fmla="*/ 189 h 203"/>
                  <a:gd name="T34" fmla="*/ 75 w 96"/>
                  <a:gd name="T35" fmla="*/ 196 h 203"/>
                  <a:gd name="T36" fmla="*/ 77 w 96"/>
                  <a:gd name="T37" fmla="*/ 197 h 203"/>
                  <a:gd name="T38" fmla="*/ 77 w 96"/>
                  <a:gd name="T39" fmla="*/ 199 h 203"/>
                  <a:gd name="T40" fmla="*/ 77 w 96"/>
                  <a:gd name="T41" fmla="*/ 201 h 203"/>
                  <a:gd name="T42" fmla="*/ 75 w 96"/>
                  <a:gd name="T43" fmla="*/ 203 h 203"/>
                  <a:gd name="T44" fmla="*/ 74 w 96"/>
                  <a:gd name="T45" fmla="*/ 203 h 203"/>
                  <a:gd name="T46" fmla="*/ 58 w 96"/>
                  <a:gd name="T47" fmla="*/ 197 h 203"/>
                  <a:gd name="T48" fmla="*/ 48 w 96"/>
                  <a:gd name="T49" fmla="*/ 187 h 203"/>
                  <a:gd name="T50" fmla="*/ 41 w 96"/>
                  <a:gd name="T51" fmla="*/ 174 h 203"/>
                  <a:gd name="T52" fmla="*/ 39 w 96"/>
                  <a:gd name="T53" fmla="*/ 159 h 203"/>
                  <a:gd name="T54" fmla="*/ 40 w 96"/>
                  <a:gd name="T55" fmla="*/ 145 h 203"/>
                  <a:gd name="T56" fmla="*/ 44 w 96"/>
                  <a:gd name="T57" fmla="*/ 131 h 203"/>
                  <a:gd name="T58" fmla="*/ 51 w 96"/>
                  <a:gd name="T59" fmla="*/ 117 h 203"/>
                  <a:gd name="T60" fmla="*/ 60 w 96"/>
                  <a:gd name="T61" fmla="*/ 106 h 203"/>
                  <a:gd name="T62" fmla="*/ 70 w 96"/>
                  <a:gd name="T63" fmla="*/ 95 h 203"/>
                  <a:gd name="T64" fmla="*/ 78 w 96"/>
                  <a:gd name="T65" fmla="*/ 83 h 203"/>
                  <a:gd name="T66" fmla="*/ 83 w 96"/>
                  <a:gd name="T67" fmla="*/ 69 h 203"/>
                  <a:gd name="T68" fmla="*/ 85 w 96"/>
                  <a:gd name="T69" fmla="*/ 55 h 203"/>
                  <a:gd name="T70" fmla="*/ 81 w 96"/>
                  <a:gd name="T71" fmla="*/ 43 h 203"/>
                  <a:gd name="T72" fmla="*/ 72 w 96"/>
                  <a:gd name="T73" fmla="*/ 31 h 203"/>
                  <a:gd name="T74" fmla="*/ 60 w 96"/>
                  <a:gd name="T75" fmla="*/ 22 h 203"/>
                  <a:gd name="T76" fmla="*/ 51 w 96"/>
                  <a:gd name="T77" fmla="*/ 18 h 203"/>
                  <a:gd name="T78" fmla="*/ 41 w 96"/>
                  <a:gd name="T79" fmla="*/ 14 h 203"/>
                  <a:gd name="T80" fmla="*/ 31 w 96"/>
                  <a:gd name="T81" fmla="*/ 11 h 203"/>
                  <a:gd name="T82" fmla="*/ 23 w 96"/>
                  <a:gd name="T83" fmla="*/ 14 h 203"/>
                  <a:gd name="T84" fmla="*/ 19 w 96"/>
                  <a:gd name="T85" fmla="*/ 22 h 203"/>
                  <a:gd name="T86" fmla="*/ 17 w 96"/>
                  <a:gd name="T87" fmla="*/ 35 h 203"/>
                  <a:gd name="T88" fmla="*/ 18 w 96"/>
                  <a:gd name="T89" fmla="*/ 38 h 203"/>
                  <a:gd name="T90" fmla="*/ 18 w 96"/>
                  <a:gd name="T91" fmla="*/ 40 h 203"/>
                  <a:gd name="T92" fmla="*/ 17 w 96"/>
                  <a:gd name="T93" fmla="*/ 42 h 203"/>
                  <a:gd name="T94" fmla="*/ 14 w 96"/>
                  <a:gd name="T95" fmla="*/ 43 h 203"/>
                  <a:gd name="T96" fmla="*/ 11 w 96"/>
                  <a:gd name="T97" fmla="*/ 43 h 203"/>
                  <a:gd name="T98" fmla="*/ 3 w 96"/>
                  <a:gd name="T99" fmla="*/ 36 h 203"/>
                  <a:gd name="T100" fmla="*/ 0 w 96"/>
                  <a:gd name="T101" fmla="*/ 28 h 203"/>
                  <a:gd name="T102" fmla="*/ 0 w 96"/>
                  <a:gd name="T103" fmla="*/ 19 h 203"/>
                  <a:gd name="T104" fmla="*/ 3 w 96"/>
                  <a:gd name="T105" fmla="*/ 10 h 203"/>
                  <a:gd name="T106" fmla="*/ 11 w 96"/>
                  <a:gd name="T107" fmla="*/ 4 h 203"/>
                  <a:gd name="T108" fmla="*/ 26 w 96"/>
                  <a:gd name="T10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" h="203">
                    <a:moveTo>
                      <a:pt x="26" y="0"/>
                    </a:moveTo>
                    <a:lnTo>
                      <a:pt x="40" y="1"/>
                    </a:lnTo>
                    <a:lnTo>
                      <a:pt x="55" y="6"/>
                    </a:lnTo>
                    <a:lnTo>
                      <a:pt x="68" y="14"/>
                    </a:lnTo>
                    <a:lnTo>
                      <a:pt x="79" y="22"/>
                    </a:lnTo>
                    <a:lnTo>
                      <a:pt x="90" y="38"/>
                    </a:lnTo>
                    <a:lnTo>
                      <a:pt x="96" y="55"/>
                    </a:lnTo>
                    <a:lnTo>
                      <a:pt x="95" y="72"/>
                    </a:lnTo>
                    <a:lnTo>
                      <a:pt x="89" y="89"/>
                    </a:lnTo>
                    <a:lnTo>
                      <a:pt x="78" y="102"/>
                    </a:lnTo>
                    <a:lnTo>
                      <a:pt x="66" y="115"/>
                    </a:lnTo>
                    <a:lnTo>
                      <a:pt x="57" y="128"/>
                    </a:lnTo>
                    <a:lnTo>
                      <a:pt x="52" y="141"/>
                    </a:lnTo>
                    <a:lnTo>
                      <a:pt x="49" y="154"/>
                    </a:lnTo>
                    <a:lnTo>
                      <a:pt x="49" y="167"/>
                    </a:lnTo>
                    <a:lnTo>
                      <a:pt x="55" y="179"/>
                    </a:lnTo>
                    <a:lnTo>
                      <a:pt x="62" y="189"/>
                    </a:lnTo>
                    <a:lnTo>
                      <a:pt x="75" y="196"/>
                    </a:lnTo>
                    <a:lnTo>
                      <a:pt x="77" y="197"/>
                    </a:lnTo>
                    <a:lnTo>
                      <a:pt x="77" y="199"/>
                    </a:lnTo>
                    <a:lnTo>
                      <a:pt x="77" y="201"/>
                    </a:lnTo>
                    <a:lnTo>
                      <a:pt x="75" y="203"/>
                    </a:lnTo>
                    <a:lnTo>
                      <a:pt x="74" y="203"/>
                    </a:lnTo>
                    <a:lnTo>
                      <a:pt x="58" y="197"/>
                    </a:lnTo>
                    <a:lnTo>
                      <a:pt x="48" y="187"/>
                    </a:lnTo>
                    <a:lnTo>
                      <a:pt x="41" y="174"/>
                    </a:lnTo>
                    <a:lnTo>
                      <a:pt x="39" y="159"/>
                    </a:lnTo>
                    <a:lnTo>
                      <a:pt x="40" y="145"/>
                    </a:lnTo>
                    <a:lnTo>
                      <a:pt x="44" y="131"/>
                    </a:lnTo>
                    <a:lnTo>
                      <a:pt x="51" y="117"/>
                    </a:lnTo>
                    <a:lnTo>
                      <a:pt x="60" y="106"/>
                    </a:lnTo>
                    <a:lnTo>
                      <a:pt x="70" y="95"/>
                    </a:lnTo>
                    <a:lnTo>
                      <a:pt x="78" y="83"/>
                    </a:lnTo>
                    <a:lnTo>
                      <a:pt x="83" y="69"/>
                    </a:lnTo>
                    <a:lnTo>
                      <a:pt x="85" y="55"/>
                    </a:lnTo>
                    <a:lnTo>
                      <a:pt x="81" y="43"/>
                    </a:lnTo>
                    <a:lnTo>
                      <a:pt x="72" y="31"/>
                    </a:lnTo>
                    <a:lnTo>
                      <a:pt x="60" y="22"/>
                    </a:lnTo>
                    <a:lnTo>
                      <a:pt x="51" y="18"/>
                    </a:lnTo>
                    <a:lnTo>
                      <a:pt x="41" y="14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9" y="22"/>
                    </a:lnTo>
                    <a:lnTo>
                      <a:pt x="17" y="35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7" y="42"/>
                    </a:lnTo>
                    <a:lnTo>
                      <a:pt x="14" y="43"/>
                    </a:lnTo>
                    <a:lnTo>
                      <a:pt x="11" y="43"/>
                    </a:lnTo>
                    <a:lnTo>
                      <a:pt x="3" y="36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3" y="10"/>
                    </a:lnTo>
                    <a:lnTo>
                      <a:pt x="11" y="4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48"/>
              <p:cNvSpPr>
                <a:spLocks/>
              </p:cNvSpPr>
              <p:nvPr/>
            </p:nvSpPr>
            <p:spPr bwMode="auto">
              <a:xfrm>
                <a:off x="7292975" y="3168650"/>
                <a:ext cx="149225" cy="195263"/>
              </a:xfrm>
              <a:custGeom>
                <a:avLst/>
                <a:gdLst>
                  <a:gd name="T0" fmla="*/ 47 w 94"/>
                  <a:gd name="T1" fmla="*/ 0 h 123"/>
                  <a:gd name="T2" fmla="*/ 58 w 94"/>
                  <a:gd name="T3" fmla="*/ 4 h 123"/>
                  <a:gd name="T4" fmla="*/ 67 w 94"/>
                  <a:gd name="T5" fmla="*/ 11 h 123"/>
                  <a:gd name="T6" fmla="*/ 76 w 94"/>
                  <a:gd name="T7" fmla="*/ 20 h 123"/>
                  <a:gd name="T8" fmla="*/ 85 w 94"/>
                  <a:gd name="T9" fmla="*/ 30 h 123"/>
                  <a:gd name="T10" fmla="*/ 90 w 94"/>
                  <a:gd name="T11" fmla="*/ 40 h 123"/>
                  <a:gd name="T12" fmla="*/ 93 w 94"/>
                  <a:gd name="T13" fmla="*/ 47 h 123"/>
                  <a:gd name="T14" fmla="*/ 94 w 94"/>
                  <a:gd name="T15" fmla="*/ 59 h 123"/>
                  <a:gd name="T16" fmla="*/ 90 w 94"/>
                  <a:gd name="T17" fmla="*/ 68 h 123"/>
                  <a:gd name="T18" fmla="*/ 85 w 94"/>
                  <a:gd name="T19" fmla="*/ 78 h 123"/>
                  <a:gd name="T20" fmla="*/ 75 w 94"/>
                  <a:gd name="T21" fmla="*/ 83 h 123"/>
                  <a:gd name="T22" fmla="*/ 60 w 94"/>
                  <a:gd name="T23" fmla="*/ 88 h 123"/>
                  <a:gd name="T24" fmla="*/ 46 w 94"/>
                  <a:gd name="T25" fmla="*/ 89 h 123"/>
                  <a:gd name="T26" fmla="*/ 35 w 94"/>
                  <a:gd name="T27" fmla="*/ 91 h 123"/>
                  <a:gd name="T28" fmla="*/ 25 w 94"/>
                  <a:gd name="T29" fmla="*/ 92 h 123"/>
                  <a:gd name="T30" fmla="*/ 21 w 94"/>
                  <a:gd name="T31" fmla="*/ 95 h 123"/>
                  <a:gd name="T32" fmla="*/ 16 w 94"/>
                  <a:gd name="T33" fmla="*/ 99 h 123"/>
                  <a:gd name="T34" fmla="*/ 11 w 94"/>
                  <a:gd name="T35" fmla="*/ 102 h 123"/>
                  <a:gd name="T36" fmla="*/ 7 w 94"/>
                  <a:gd name="T37" fmla="*/ 108 h 123"/>
                  <a:gd name="T38" fmla="*/ 7 w 94"/>
                  <a:gd name="T39" fmla="*/ 113 h 123"/>
                  <a:gd name="T40" fmla="*/ 11 w 94"/>
                  <a:gd name="T41" fmla="*/ 117 h 123"/>
                  <a:gd name="T42" fmla="*/ 18 w 94"/>
                  <a:gd name="T43" fmla="*/ 121 h 123"/>
                  <a:gd name="T44" fmla="*/ 20 w 94"/>
                  <a:gd name="T45" fmla="*/ 121 h 123"/>
                  <a:gd name="T46" fmla="*/ 20 w 94"/>
                  <a:gd name="T47" fmla="*/ 122 h 123"/>
                  <a:gd name="T48" fmla="*/ 18 w 94"/>
                  <a:gd name="T49" fmla="*/ 123 h 123"/>
                  <a:gd name="T50" fmla="*/ 9 w 94"/>
                  <a:gd name="T51" fmla="*/ 122 h 123"/>
                  <a:gd name="T52" fmla="*/ 3 w 94"/>
                  <a:gd name="T53" fmla="*/ 117 h 123"/>
                  <a:gd name="T54" fmla="*/ 0 w 94"/>
                  <a:gd name="T55" fmla="*/ 109 h 123"/>
                  <a:gd name="T56" fmla="*/ 1 w 94"/>
                  <a:gd name="T57" fmla="*/ 100 h 123"/>
                  <a:gd name="T58" fmla="*/ 7 w 94"/>
                  <a:gd name="T59" fmla="*/ 92 h 123"/>
                  <a:gd name="T60" fmla="*/ 13 w 94"/>
                  <a:gd name="T61" fmla="*/ 87 h 123"/>
                  <a:gd name="T62" fmla="*/ 24 w 94"/>
                  <a:gd name="T63" fmla="*/ 83 h 123"/>
                  <a:gd name="T64" fmla="*/ 33 w 94"/>
                  <a:gd name="T65" fmla="*/ 80 h 123"/>
                  <a:gd name="T66" fmla="*/ 42 w 94"/>
                  <a:gd name="T67" fmla="*/ 79 h 123"/>
                  <a:gd name="T68" fmla="*/ 51 w 94"/>
                  <a:gd name="T69" fmla="*/ 78 h 123"/>
                  <a:gd name="T70" fmla="*/ 62 w 94"/>
                  <a:gd name="T71" fmla="*/ 75 h 123"/>
                  <a:gd name="T72" fmla="*/ 71 w 94"/>
                  <a:gd name="T73" fmla="*/ 71 h 123"/>
                  <a:gd name="T74" fmla="*/ 77 w 94"/>
                  <a:gd name="T75" fmla="*/ 66 h 123"/>
                  <a:gd name="T76" fmla="*/ 83 w 94"/>
                  <a:gd name="T77" fmla="*/ 59 h 123"/>
                  <a:gd name="T78" fmla="*/ 83 w 94"/>
                  <a:gd name="T79" fmla="*/ 50 h 123"/>
                  <a:gd name="T80" fmla="*/ 77 w 94"/>
                  <a:gd name="T81" fmla="*/ 40 h 123"/>
                  <a:gd name="T82" fmla="*/ 73 w 94"/>
                  <a:gd name="T83" fmla="*/ 34 h 123"/>
                  <a:gd name="T84" fmla="*/ 68 w 94"/>
                  <a:gd name="T85" fmla="*/ 28 h 123"/>
                  <a:gd name="T86" fmla="*/ 60 w 94"/>
                  <a:gd name="T87" fmla="*/ 21 h 123"/>
                  <a:gd name="T88" fmla="*/ 52 w 94"/>
                  <a:gd name="T89" fmla="*/ 15 h 123"/>
                  <a:gd name="T90" fmla="*/ 45 w 94"/>
                  <a:gd name="T91" fmla="*/ 12 h 123"/>
                  <a:gd name="T92" fmla="*/ 38 w 94"/>
                  <a:gd name="T93" fmla="*/ 15 h 123"/>
                  <a:gd name="T94" fmla="*/ 37 w 94"/>
                  <a:gd name="T95" fmla="*/ 16 h 123"/>
                  <a:gd name="T96" fmla="*/ 34 w 94"/>
                  <a:gd name="T97" fmla="*/ 16 h 123"/>
                  <a:gd name="T98" fmla="*/ 31 w 94"/>
                  <a:gd name="T99" fmla="*/ 15 h 123"/>
                  <a:gd name="T100" fmla="*/ 30 w 94"/>
                  <a:gd name="T101" fmla="*/ 13 h 123"/>
                  <a:gd name="T102" fmla="*/ 30 w 94"/>
                  <a:gd name="T103" fmla="*/ 11 h 123"/>
                  <a:gd name="T104" fmla="*/ 30 w 94"/>
                  <a:gd name="T105" fmla="*/ 8 h 123"/>
                  <a:gd name="T106" fmla="*/ 38 w 94"/>
                  <a:gd name="T107" fmla="*/ 2 h 123"/>
                  <a:gd name="T108" fmla="*/ 47 w 94"/>
                  <a:gd name="T10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123">
                    <a:moveTo>
                      <a:pt x="47" y="0"/>
                    </a:moveTo>
                    <a:lnTo>
                      <a:pt x="58" y="4"/>
                    </a:lnTo>
                    <a:lnTo>
                      <a:pt x="67" y="11"/>
                    </a:lnTo>
                    <a:lnTo>
                      <a:pt x="76" y="20"/>
                    </a:lnTo>
                    <a:lnTo>
                      <a:pt x="85" y="30"/>
                    </a:lnTo>
                    <a:lnTo>
                      <a:pt x="90" y="40"/>
                    </a:lnTo>
                    <a:lnTo>
                      <a:pt x="93" y="47"/>
                    </a:lnTo>
                    <a:lnTo>
                      <a:pt x="94" y="59"/>
                    </a:lnTo>
                    <a:lnTo>
                      <a:pt x="90" y="68"/>
                    </a:lnTo>
                    <a:lnTo>
                      <a:pt x="85" y="78"/>
                    </a:lnTo>
                    <a:lnTo>
                      <a:pt x="75" y="83"/>
                    </a:lnTo>
                    <a:lnTo>
                      <a:pt x="60" y="88"/>
                    </a:lnTo>
                    <a:lnTo>
                      <a:pt x="46" y="89"/>
                    </a:lnTo>
                    <a:lnTo>
                      <a:pt x="35" y="91"/>
                    </a:lnTo>
                    <a:lnTo>
                      <a:pt x="25" y="92"/>
                    </a:lnTo>
                    <a:lnTo>
                      <a:pt x="21" y="95"/>
                    </a:lnTo>
                    <a:lnTo>
                      <a:pt x="16" y="99"/>
                    </a:lnTo>
                    <a:lnTo>
                      <a:pt x="11" y="102"/>
                    </a:lnTo>
                    <a:lnTo>
                      <a:pt x="7" y="108"/>
                    </a:lnTo>
                    <a:lnTo>
                      <a:pt x="7" y="113"/>
                    </a:lnTo>
                    <a:lnTo>
                      <a:pt x="11" y="117"/>
                    </a:lnTo>
                    <a:lnTo>
                      <a:pt x="18" y="121"/>
                    </a:lnTo>
                    <a:lnTo>
                      <a:pt x="20" y="121"/>
                    </a:lnTo>
                    <a:lnTo>
                      <a:pt x="20" y="122"/>
                    </a:lnTo>
                    <a:lnTo>
                      <a:pt x="18" y="123"/>
                    </a:lnTo>
                    <a:lnTo>
                      <a:pt x="9" y="122"/>
                    </a:lnTo>
                    <a:lnTo>
                      <a:pt x="3" y="117"/>
                    </a:lnTo>
                    <a:lnTo>
                      <a:pt x="0" y="109"/>
                    </a:lnTo>
                    <a:lnTo>
                      <a:pt x="1" y="100"/>
                    </a:lnTo>
                    <a:lnTo>
                      <a:pt x="7" y="92"/>
                    </a:lnTo>
                    <a:lnTo>
                      <a:pt x="13" y="87"/>
                    </a:lnTo>
                    <a:lnTo>
                      <a:pt x="24" y="83"/>
                    </a:lnTo>
                    <a:lnTo>
                      <a:pt x="33" y="80"/>
                    </a:lnTo>
                    <a:lnTo>
                      <a:pt x="42" y="79"/>
                    </a:lnTo>
                    <a:lnTo>
                      <a:pt x="51" y="78"/>
                    </a:lnTo>
                    <a:lnTo>
                      <a:pt x="62" y="75"/>
                    </a:lnTo>
                    <a:lnTo>
                      <a:pt x="71" y="71"/>
                    </a:lnTo>
                    <a:lnTo>
                      <a:pt x="77" y="66"/>
                    </a:lnTo>
                    <a:lnTo>
                      <a:pt x="83" y="59"/>
                    </a:lnTo>
                    <a:lnTo>
                      <a:pt x="83" y="50"/>
                    </a:lnTo>
                    <a:lnTo>
                      <a:pt x="77" y="40"/>
                    </a:lnTo>
                    <a:lnTo>
                      <a:pt x="73" y="34"/>
                    </a:lnTo>
                    <a:lnTo>
                      <a:pt x="68" y="28"/>
                    </a:lnTo>
                    <a:lnTo>
                      <a:pt x="60" y="21"/>
                    </a:lnTo>
                    <a:lnTo>
                      <a:pt x="52" y="15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4" y="16"/>
                    </a:lnTo>
                    <a:lnTo>
                      <a:pt x="31" y="15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0" y="8"/>
                    </a:lnTo>
                    <a:lnTo>
                      <a:pt x="38" y="2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Freeform 58"/>
            <p:cNvSpPr>
              <a:spLocks noEditPoints="1"/>
            </p:cNvSpPr>
            <p:nvPr userDrawn="1"/>
          </p:nvSpPr>
          <p:spPr bwMode="auto">
            <a:xfrm>
              <a:off x="5558290" y="4320249"/>
              <a:ext cx="958850" cy="1316903"/>
            </a:xfrm>
            <a:custGeom>
              <a:avLst/>
              <a:gdLst>
                <a:gd name="T0" fmla="*/ 42 w 158"/>
                <a:gd name="T1" fmla="*/ 173 h 217"/>
                <a:gd name="T2" fmla="*/ 99 w 158"/>
                <a:gd name="T3" fmla="*/ 200 h 217"/>
                <a:gd name="T4" fmla="*/ 109 w 158"/>
                <a:gd name="T5" fmla="*/ 143 h 217"/>
                <a:gd name="T6" fmla="*/ 96 w 158"/>
                <a:gd name="T7" fmla="*/ 193 h 217"/>
                <a:gd name="T8" fmla="*/ 97 w 158"/>
                <a:gd name="T9" fmla="*/ 123 h 217"/>
                <a:gd name="T10" fmla="*/ 75 w 158"/>
                <a:gd name="T11" fmla="*/ 181 h 217"/>
                <a:gd name="T12" fmla="*/ 72 w 158"/>
                <a:gd name="T13" fmla="*/ 140 h 217"/>
                <a:gd name="T14" fmla="*/ 68 w 158"/>
                <a:gd name="T15" fmla="*/ 118 h 217"/>
                <a:gd name="T16" fmla="*/ 56 w 158"/>
                <a:gd name="T17" fmla="*/ 190 h 217"/>
                <a:gd name="T18" fmla="*/ 47 w 158"/>
                <a:gd name="T19" fmla="*/ 157 h 217"/>
                <a:gd name="T20" fmla="*/ 33 w 158"/>
                <a:gd name="T21" fmla="*/ 110 h 217"/>
                <a:gd name="T22" fmla="*/ 139 w 158"/>
                <a:gd name="T23" fmla="*/ 51 h 217"/>
                <a:gd name="T24" fmla="*/ 89 w 158"/>
                <a:gd name="T25" fmla="*/ 71 h 217"/>
                <a:gd name="T26" fmla="*/ 33 w 158"/>
                <a:gd name="T27" fmla="*/ 62 h 217"/>
                <a:gd name="T28" fmla="*/ 14 w 158"/>
                <a:gd name="T29" fmla="*/ 85 h 217"/>
                <a:gd name="T30" fmla="*/ 9 w 158"/>
                <a:gd name="T31" fmla="*/ 101 h 217"/>
                <a:gd name="T32" fmla="*/ 31 w 158"/>
                <a:gd name="T33" fmla="*/ 98 h 217"/>
                <a:gd name="T34" fmla="*/ 42 w 158"/>
                <a:gd name="T35" fmla="*/ 107 h 217"/>
                <a:gd name="T36" fmla="*/ 61 w 158"/>
                <a:gd name="T37" fmla="*/ 113 h 217"/>
                <a:gd name="T38" fmla="*/ 73 w 158"/>
                <a:gd name="T39" fmla="*/ 103 h 217"/>
                <a:gd name="T40" fmla="*/ 96 w 158"/>
                <a:gd name="T41" fmla="*/ 114 h 217"/>
                <a:gd name="T42" fmla="*/ 111 w 158"/>
                <a:gd name="T43" fmla="*/ 109 h 217"/>
                <a:gd name="T44" fmla="*/ 127 w 158"/>
                <a:gd name="T45" fmla="*/ 110 h 217"/>
                <a:gd name="T46" fmla="*/ 148 w 158"/>
                <a:gd name="T47" fmla="*/ 90 h 217"/>
                <a:gd name="T48" fmla="*/ 135 w 158"/>
                <a:gd name="T49" fmla="*/ 79 h 217"/>
                <a:gd name="T50" fmla="*/ 139 w 158"/>
                <a:gd name="T51" fmla="*/ 51 h 217"/>
                <a:gd name="T52" fmla="*/ 119 w 158"/>
                <a:gd name="T53" fmla="*/ 51 h 217"/>
                <a:gd name="T54" fmla="*/ 114 w 158"/>
                <a:gd name="T55" fmla="*/ 60 h 217"/>
                <a:gd name="T56" fmla="*/ 119 w 158"/>
                <a:gd name="T57" fmla="*/ 66 h 217"/>
                <a:gd name="T58" fmla="*/ 128 w 158"/>
                <a:gd name="T59" fmla="*/ 46 h 217"/>
                <a:gd name="T60" fmla="*/ 118 w 158"/>
                <a:gd name="T61" fmla="*/ 45 h 217"/>
                <a:gd name="T62" fmla="*/ 35 w 158"/>
                <a:gd name="T63" fmla="*/ 41 h 217"/>
                <a:gd name="T64" fmla="*/ 42 w 158"/>
                <a:gd name="T65" fmla="*/ 55 h 217"/>
                <a:gd name="T66" fmla="*/ 37 w 158"/>
                <a:gd name="T67" fmla="*/ 46 h 217"/>
                <a:gd name="T68" fmla="*/ 46 w 158"/>
                <a:gd name="T69" fmla="*/ 50 h 217"/>
                <a:gd name="T70" fmla="*/ 44 w 158"/>
                <a:gd name="T71" fmla="*/ 43 h 217"/>
                <a:gd name="T72" fmla="*/ 41 w 158"/>
                <a:gd name="T73" fmla="*/ 34 h 217"/>
                <a:gd name="T74" fmla="*/ 69 w 158"/>
                <a:gd name="T75" fmla="*/ 33 h 217"/>
                <a:gd name="T76" fmla="*/ 59 w 158"/>
                <a:gd name="T77" fmla="*/ 20 h 217"/>
                <a:gd name="T78" fmla="*/ 90 w 158"/>
                <a:gd name="T79" fmla="*/ 11 h 217"/>
                <a:gd name="T80" fmla="*/ 81 w 158"/>
                <a:gd name="T81" fmla="*/ 35 h 217"/>
                <a:gd name="T82" fmla="*/ 80 w 158"/>
                <a:gd name="T83" fmla="*/ 16 h 217"/>
                <a:gd name="T84" fmla="*/ 88 w 158"/>
                <a:gd name="T85" fmla="*/ 11 h 217"/>
                <a:gd name="T86" fmla="*/ 110 w 158"/>
                <a:gd name="T87" fmla="*/ 42 h 217"/>
                <a:gd name="T88" fmla="*/ 107 w 158"/>
                <a:gd name="T89" fmla="*/ 14 h 217"/>
                <a:gd name="T90" fmla="*/ 126 w 158"/>
                <a:gd name="T91" fmla="*/ 29 h 217"/>
                <a:gd name="T92" fmla="*/ 106 w 158"/>
                <a:gd name="T93" fmla="*/ 13 h 217"/>
                <a:gd name="T94" fmla="*/ 147 w 158"/>
                <a:gd name="T95" fmla="*/ 41 h 217"/>
                <a:gd name="T96" fmla="*/ 156 w 158"/>
                <a:gd name="T97" fmla="*/ 86 h 217"/>
                <a:gd name="T98" fmla="*/ 136 w 158"/>
                <a:gd name="T99" fmla="*/ 122 h 217"/>
                <a:gd name="T100" fmla="*/ 109 w 158"/>
                <a:gd name="T101" fmla="*/ 206 h 217"/>
                <a:gd name="T102" fmla="*/ 64 w 158"/>
                <a:gd name="T103" fmla="*/ 217 h 217"/>
                <a:gd name="T104" fmla="*/ 34 w 158"/>
                <a:gd name="T105" fmla="*/ 198 h 217"/>
                <a:gd name="T106" fmla="*/ 24 w 158"/>
                <a:gd name="T107" fmla="*/ 114 h 217"/>
                <a:gd name="T108" fmla="*/ 0 w 158"/>
                <a:gd name="T109" fmla="*/ 100 h 217"/>
                <a:gd name="T110" fmla="*/ 30 w 158"/>
                <a:gd name="T111" fmla="*/ 3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217">
                  <a:moveTo>
                    <a:pt x="33" y="110"/>
                  </a:moveTo>
                  <a:lnTo>
                    <a:pt x="31" y="110"/>
                  </a:lnTo>
                  <a:lnTo>
                    <a:pt x="33" y="113"/>
                  </a:lnTo>
                  <a:lnTo>
                    <a:pt x="35" y="139"/>
                  </a:lnTo>
                  <a:lnTo>
                    <a:pt x="39" y="165"/>
                  </a:lnTo>
                  <a:lnTo>
                    <a:pt x="42" y="173"/>
                  </a:lnTo>
                  <a:lnTo>
                    <a:pt x="44" y="183"/>
                  </a:lnTo>
                  <a:lnTo>
                    <a:pt x="46" y="193"/>
                  </a:lnTo>
                  <a:lnTo>
                    <a:pt x="46" y="202"/>
                  </a:lnTo>
                  <a:lnTo>
                    <a:pt x="64" y="207"/>
                  </a:lnTo>
                  <a:lnTo>
                    <a:pt x="82" y="206"/>
                  </a:lnTo>
                  <a:lnTo>
                    <a:pt x="99" y="200"/>
                  </a:lnTo>
                  <a:lnTo>
                    <a:pt x="102" y="199"/>
                  </a:lnTo>
                  <a:lnTo>
                    <a:pt x="114" y="161"/>
                  </a:lnTo>
                  <a:lnTo>
                    <a:pt x="123" y="123"/>
                  </a:lnTo>
                  <a:lnTo>
                    <a:pt x="116" y="122"/>
                  </a:lnTo>
                  <a:lnTo>
                    <a:pt x="111" y="119"/>
                  </a:lnTo>
                  <a:lnTo>
                    <a:pt x="109" y="143"/>
                  </a:lnTo>
                  <a:lnTo>
                    <a:pt x="105" y="166"/>
                  </a:lnTo>
                  <a:lnTo>
                    <a:pt x="101" y="191"/>
                  </a:lnTo>
                  <a:lnTo>
                    <a:pt x="101" y="193"/>
                  </a:lnTo>
                  <a:lnTo>
                    <a:pt x="99" y="194"/>
                  </a:lnTo>
                  <a:lnTo>
                    <a:pt x="97" y="194"/>
                  </a:lnTo>
                  <a:lnTo>
                    <a:pt x="96" y="193"/>
                  </a:lnTo>
                  <a:lnTo>
                    <a:pt x="96" y="191"/>
                  </a:lnTo>
                  <a:lnTo>
                    <a:pt x="96" y="166"/>
                  </a:lnTo>
                  <a:lnTo>
                    <a:pt x="102" y="141"/>
                  </a:lnTo>
                  <a:lnTo>
                    <a:pt x="106" y="117"/>
                  </a:lnTo>
                  <a:lnTo>
                    <a:pt x="106" y="115"/>
                  </a:lnTo>
                  <a:lnTo>
                    <a:pt x="97" y="123"/>
                  </a:lnTo>
                  <a:lnTo>
                    <a:pt x="88" y="124"/>
                  </a:lnTo>
                  <a:lnTo>
                    <a:pt x="77" y="121"/>
                  </a:lnTo>
                  <a:lnTo>
                    <a:pt x="79" y="140"/>
                  </a:lnTo>
                  <a:lnTo>
                    <a:pt x="77" y="160"/>
                  </a:lnTo>
                  <a:lnTo>
                    <a:pt x="75" y="178"/>
                  </a:lnTo>
                  <a:lnTo>
                    <a:pt x="75" y="181"/>
                  </a:lnTo>
                  <a:lnTo>
                    <a:pt x="73" y="181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69" y="178"/>
                  </a:lnTo>
                  <a:lnTo>
                    <a:pt x="69" y="160"/>
                  </a:lnTo>
                  <a:lnTo>
                    <a:pt x="72" y="140"/>
                  </a:lnTo>
                  <a:lnTo>
                    <a:pt x="72" y="121"/>
                  </a:lnTo>
                  <a:lnTo>
                    <a:pt x="73" y="119"/>
                  </a:lnTo>
                  <a:lnTo>
                    <a:pt x="73" y="118"/>
                  </a:lnTo>
                  <a:lnTo>
                    <a:pt x="75" y="118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59" y="123"/>
                  </a:lnTo>
                  <a:lnTo>
                    <a:pt x="52" y="124"/>
                  </a:lnTo>
                  <a:lnTo>
                    <a:pt x="52" y="124"/>
                  </a:lnTo>
                  <a:lnTo>
                    <a:pt x="55" y="157"/>
                  </a:lnTo>
                  <a:lnTo>
                    <a:pt x="56" y="190"/>
                  </a:lnTo>
                  <a:lnTo>
                    <a:pt x="55" y="191"/>
                  </a:lnTo>
                  <a:lnTo>
                    <a:pt x="54" y="191"/>
                  </a:lnTo>
                  <a:lnTo>
                    <a:pt x="52" y="191"/>
                  </a:lnTo>
                  <a:lnTo>
                    <a:pt x="51" y="190"/>
                  </a:lnTo>
                  <a:lnTo>
                    <a:pt x="47" y="174"/>
                  </a:lnTo>
                  <a:lnTo>
                    <a:pt x="47" y="157"/>
                  </a:lnTo>
                  <a:lnTo>
                    <a:pt x="47" y="140"/>
                  </a:lnTo>
                  <a:lnTo>
                    <a:pt x="47" y="123"/>
                  </a:lnTo>
                  <a:lnTo>
                    <a:pt x="43" y="121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3" y="110"/>
                  </a:lnTo>
                  <a:close/>
                  <a:moveTo>
                    <a:pt x="96" y="52"/>
                  </a:moveTo>
                  <a:lnTo>
                    <a:pt x="98" y="59"/>
                  </a:lnTo>
                  <a:lnTo>
                    <a:pt x="99" y="67"/>
                  </a:lnTo>
                  <a:lnTo>
                    <a:pt x="105" y="68"/>
                  </a:lnTo>
                  <a:lnTo>
                    <a:pt x="96" y="52"/>
                  </a:lnTo>
                  <a:close/>
                  <a:moveTo>
                    <a:pt x="139" y="51"/>
                  </a:moveTo>
                  <a:lnTo>
                    <a:pt x="135" y="63"/>
                  </a:lnTo>
                  <a:lnTo>
                    <a:pt x="127" y="72"/>
                  </a:lnTo>
                  <a:lnTo>
                    <a:pt x="118" y="79"/>
                  </a:lnTo>
                  <a:lnTo>
                    <a:pt x="107" y="81"/>
                  </a:lnTo>
                  <a:lnTo>
                    <a:pt x="98" y="77"/>
                  </a:lnTo>
                  <a:lnTo>
                    <a:pt x="89" y="71"/>
                  </a:lnTo>
                  <a:lnTo>
                    <a:pt x="81" y="64"/>
                  </a:lnTo>
                  <a:lnTo>
                    <a:pt x="75" y="63"/>
                  </a:lnTo>
                  <a:lnTo>
                    <a:pt x="64" y="63"/>
                  </a:lnTo>
                  <a:lnTo>
                    <a:pt x="52" y="63"/>
                  </a:lnTo>
                  <a:lnTo>
                    <a:pt x="42" y="63"/>
                  </a:lnTo>
                  <a:lnTo>
                    <a:pt x="33" y="62"/>
                  </a:lnTo>
                  <a:lnTo>
                    <a:pt x="26" y="56"/>
                  </a:lnTo>
                  <a:lnTo>
                    <a:pt x="21" y="69"/>
                  </a:lnTo>
                  <a:lnTo>
                    <a:pt x="18" y="84"/>
                  </a:lnTo>
                  <a:lnTo>
                    <a:pt x="18" y="85"/>
                  </a:lnTo>
                  <a:lnTo>
                    <a:pt x="16" y="85"/>
                  </a:lnTo>
                  <a:lnTo>
                    <a:pt x="14" y="85"/>
                  </a:lnTo>
                  <a:lnTo>
                    <a:pt x="13" y="88"/>
                  </a:lnTo>
                  <a:lnTo>
                    <a:pt x="12" y="90"/>
                  </a:lnTo>
                  <a:lnTo>
                    <a:pt x="9" y="93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7" y="105"/>
                  </a:lnTo>
                  <a:lnTo>
                    <a:pt x="21" y="105"/>
                  </a:lnTo>
                  <a:lnTo>
                    <a:pt x="25" y="105"/>
                  </a:lnTo>
                  <a:lnTo>
                    <a:pt x="29" y="102"/>
                  </a:lnTo>
                  <a:lnTo>
                    <a:pt x="31" y="98"/>
                  </a:lnTo>
                  <a:lnTo>
                    <a:pt x="34" y="97"/>
                  </a:lnTo>
                  <a:lnTo>
                    <a:pt x="35" y="97"/>
                  </a:lnTo>
                  <a:lnTo>
                    <a:pt x="38" y="98"/>
                  </a:lnTo>
                  <a:lnTo>
                    <a:pt x="39" y="101"/>
                  </a:lnTo>
                  <a:lnTo>
                    <a:pt x="41" y="105"/>
                  </a:lnTo>
                  <a:lnTo>
                    <a:pt x="42" y="107"/>
                  </a:lnTo>
                  <a:lnTo>
                    <a:pt x="44" y="111"/>
                  </a:lnTo>
                  <a:lnTo>
                    <a:pt x="48" y="114"/>
                  </a:lnTo>
                  <a:lnTo>
                    <a:pt x="52" y="115"/>
                  </a:lnTo>
                  <a:lnTo>
                    <a:pt x="56" y="115"/>
                  </a:lnTo>
                  <a:lnTo>
                    <a:pt x="59" y="114"/>
                  </a:lnTo>
                  <a:lnTo>
                    <a:pt x="61" y="113"/>
                  </a:lnTo>
                  <a:lnTo>
                    <a:pt x="64" y="110"/>
                  </a:lnTo>
                  <a:lnTo>
                    <a:pt x="65" y="107"/>
                  </a:lnTo>
                  <a:lnTo>
                    <a:pt x="68" y="103"/>
                  </a:lnTo>
                  <a:lnTo>
                    <a:pt x="69" y="102"/>
                  </a:lnTo>
                  <a:lnTo>
                    <a:pt x="71" y="102"/>
                  </a:lnTo>
                  <a:lnTo>
                    <a:pt x="73" y="103"/>
                  </a:lnTo>
                  <a:lnTo>
                    <a:pt x="75" y="103"/>
                  </a:lnTo>
                  <a:lnTo>
                    <a:pt x="75" y="105"/>
                  </a:lnTo>
                  <a:lnTo>
                    <a:pt x="79" y="111"/>
                  </a:lnTo>
                  <a:lnTo>
                    <a:pt x="84" y="115"/>
                  </a:lnTo>
                  <a:lnTo>
                    <a:pt x="90" y="117"/>
                  </a:lnTo>
                  <a:lnTo>
                    <a:pt x="96" y="114"/>
                  </a:lnTo>
                  <a:lnTo>
                    <a:pt x="101" y="107"/>
                  </a:lnTo>
                  <a:lnTo>
                    <a:pt x="102" y="105"/>
                  </a:lnTo>
                  <a:lnTo>
                    <a:pt x="103" y="105"/>
                  </a:lnTo>
                  <a:lnTo>
                    <a:pt x="106" y="105"/>
                  </a:lnTo>
                  <a:lnTo>
                    <a:pt x="107" y="105"/>
                  </a:lnTo>
                  <a:lnTo>
                    <a:pt x="111" y="109"/>
                  </a:lnTo>
                  <a:lnTo>
                    <a:pt x="116" y="111"/>
                  </a:lnTo>
                  <a:lnTo>
                    <a:pt x="120" y="113"/>
                  </a:lnTo>
                  <a:lnTo>
                    <a:pt x="124" y="114"/>
                  </a:lnTo>
                  <a:lnTo>
                    <a:pt x="126" y="113"/>
                  </a:lnTo>
                  <a:lnTo>
                    <a:pt x="126" y="111"/>
                  </a:lnTo>
                  <a:lnTo>
                    <a:pt x="127" y="110"/>
                  </a:lnTo>
                  <a:lnTo>
                    <a:pt x="130" y="110"/>
                  </a:lnTo>
                  <a:lnTo>
                    <a:pt x="132" y="110"/>
                  </a:lnTo>
                  <a:lnTo>
                    <a:pt x="133" y="113"/>
                  </a:lnTo>
                  <a:lnTo>
                    <a:pt x="141" y="107"/>
                  </a:lnTo>
                  <a:lnTo>
                    <a:pt x="147" y="10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7" y="86"/>
                  </a:lnTo>
                  <a:lnTo>
                    <a:pt x="143" y="84"/>
                  </a:lnTo>
                  <a:lnTo>
                    <a:pt x="137" y="81"/>
                  </a:lnTo>
                  <a:lnTo>
                    <a:pt x="136" y="81"/>
                  </a:lnTo>
                  <a:lnTo>
                    <a:pt x="135" y="79"/>
                  </a:lnTo>
                  <a:lnTo>
                    <a:pt x="133" y="77"/>
                  </a:lnTo>
                  <a:lnTo>
                    <a:pt x="132" y="75"/>
                  </a:lnTo>
                  <a:lnTo>
                    <a:pt x="132" y="72"/>
                  </a:lnTo>
                  <a:lnTo>
                    <a:pt x="136" y="66"/>
                  </a:lnTo>
                  <a:lnTo>
                    <a:pt x="139" y="59"/>
                  </a:lnTo>
                  <a:lnTo>
                    <a:pt x="139" y="51"/>
                  </a:lnTo>
                  <a:close/>
                  <a:moveTo>
                    <a:pt x="50" y="47"/>
                  </a:moveTo>
                  <a:lnTo>
                    <a:pt x="51" y="55"/>
                  </a:lnTo>
                  <a:lnTo>
                    <a:pt x="56" y="55"/>
                  </a:lnTo>
                  <a:lnTo>
                    <a:pt x="50" y="47"/>
                  </a:lnTo>
                  <a:close/>
                  <a:moveTo>
                    <a:pt x="118" y="45"/>
                  </a:moveTo>
                  <a:lnTo>
                    <a:pt x="119" y="51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19" y="62"/>
                  </a:lnTo>
                  <a:lnTo>
                    <a:pt x="116" y="62"/>
                  </a:lnTo>
                  <a:lnTo>
                    <a:pt x="115" y="62"/>
                  </a:lnTo>
                  <a:lnTo>
                    <a:pt x="114" y="60"/>
                  </a:lnTo>
                  <a:lnTo>
                    <a:pt x="106" y="50"/>
                  </a:lnTo>
                  <a:lnTo>
                    <a:pt x="109" y="59"/>
                  </a:lnTo>
                  <a:lnTo>
                    <a:pt x="111" y="68"/>
                  </a:lnTo>
                  <a:lnTo>
                    <a:pt x="110" y="69"/>
                  </a:lnTo>
                  <a:lnTo>
                    <a:pt x="115" y="68"/>
                  </a:lnTo>
                  <a:lnTo>
                    <a:pt x="119" y="66"/>
                  </a:lnTo>
                  <a:lnTo>
                    <a:pt x="122" y="63"/>
                  </a:lnTo>
                  <a:lnTo>
                    <a:pt x="126" y="59"/>
                  </a:lnTo>
                  <a:lnTo>
                    <a:pt x="127" y="54"/>
                  </a:lnTo>
                  <a:lnTo>
                    <a:pt x="130" y="49"/>
                  </a:lnTo>
                  <a:lnTo>
                    <a:pt x="127" y="46"/>
                  </a:lnTo>
                  <a:lnTo>
                    <a:pt x="128" y="46"/>
                  </a:lnTo>
                  <a:lnTo>
                    <a:pt x="127" y="49"/>
                  </a:lnTo>
                  <a:lnTo>
                    <a:pt x="126" y="50"/>
                  </a:lnTo>
                  <a:lnTo>
                    <a:pt x="124" y="50"/>
                  </a:lnTo>
                  <a:lnTo>
                    <a:pt x="122" y="50"/>
                  </a:lnTo>
                  <a:lnTo>
                    <a:pt x="120" y="49"/>
                  </a:lnTo>
                  <a:lnTo>
                    <a:pt x="118" y="45"/>
                  </a:lnTo>
                  <a:close/>
                  <a:moveTo>
                    <a:pt x="60" y="42"/>
                  </a:moveTo>
                  <a:lnTo>
                    <a:pt x="64" y="54"/>
                  </a:lnTo>
                  <a:lnTo>
                    <a:pt x="68" y="54"/>
                  </a:lnTo>
                  <a:lnTo>
                    <a:pt x="60" y="42"/>
                  </a:lnTo>
                  <a:close/>
                  <a:moveTo>
                    <a:pt x="41" y="34"/>
                  </a:moveTo>
                  <a:lnTo>
                    <a:pt x="35" y="41"/>
                  </a:lnTo>
                  <a:lnTo>
                    <a:pt x="31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5" y="54"/>
                  </a:lnTo>
                  <a:lnTo>
                    <a:pt x="39" y="55"/>
                  </a:lnTo>
                  <a:lnTo>
                    <a:pt x="42" y="55"/>
                  </a:lnTo>
                  <a:lnTo>
                    <a:pt x="46" y="56"/>
                  </a:lnTo>
                  <a:lnTo>
                    <a:pt x="43" y="51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9" y="45"/>
                  </a:lnTo>
                  <a:lnTo>
                    <a:pt x="41" y="45"/>
                  </a:lnTo>
                  <a:lnTo>
                    <a:pt x="42" y="46"/>
                  </a:lnTo>
                  <a:lnTo>
                    <a:pt x="43" y="47"/>
                  </a:lnTo>
                  <a:lnTo>
                    <a:pt x="46" y="50"/>
                  </a:lnTo>
                  <a:lnTo>
                    <a:pt x="47" y="51"/>
                  </a:lnTo>
                  <a:lnTo>
                    <a:pt x="47" y="51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6" y="46"/>
                  </a:lnTo>
                  <a:lnTo>
                    <a:pt x="44" y="43"/>
                  </a:lnTo>
                  <a:lnTo>
                    <a:pt x="43" y="41"/>
                  </a:lnTo>
                  <a:lnTo>
                    <a:pt x="42" y="38"/>
                  </a:lnTo>
                  <a:lnTo>
                    <a:pt x="42" y="37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41" y="34"/>
                  </a:lnTo>
                  <a:close/>
                  <a:moveTo>
                    <a:pt x="69" y="33"/>
                  </a:moveTo>
                  <a:lnTo>
                    <a:pt x="73" y="43"/>
                  </a:lnTo>
                  <a:lnTo>
                    <a:pt x="76" y="52"/>
                  </a:lnTo>
                  <a:lnTo>
                    <a:pt x="77" y="54"/>
                  </a:lnTo>
                  <a:lnTo>
                    <a:pt x="85" y="56"/>
                  </a:lnTo>
                  <a:lnTo>
                    <a:pt x="69" y="33"/>
                  </a:lnTo>
                  <a:close/>
                  <a:moveTo>
                    <a:pt x="50" y="26"/>
                  </a:moveTo>
                  <a:lnTo>
                    <a:pt x="43" y="30"/>
                  </a:lnTo>
                  <a:lnTo>
                    <a:pt x="44" y="31"/>
                  </a:lnTo>
                  <a:lnTo>
                    <a:pt x="55" y="45"/>
                  </a:lnTo>
                  <a:lnTo>
                    <a:pt x="50" y="26"/>
                  </a:lnTo>
                  <a:close/>
                  <a:moveTo>
                    <a:pt x="59" y="20"/>
                  </a:moveTo>
                  <a:lnTo>
                    <a:pt x="55" y="22"/>
                  </a:lnTo>
                  <a:lnTo>
                    <a:pt x="55" y="22"/>
                  </a:lnTo>
                  <a:lnTo>
                    <a:pt x="60" y="30"/>
                  </a:lnTo>
                  <a:lnTo>
                    <a:pt x="65" y="39"/>
                  </a:lnTo>
                  <a:lnTo>
                    <a:pt x="59" y="20"/>
                  </a:lnTo>
                  <a:close/>
                  <a:moveTo>
                    <a:pt x="90" y="11"/>
                  </a:moveTo>
                  <a:lnTo>
                    <a:pt x="75" y="12"/>
                  </a:lnTo>
                  <a:lnTo>
                    <a:pt x="69" y="14"/>
                  </a:lnTo>
                  <a:lnTo>
                    <a:pt x="65" y="16"/>
                  </a:lnTo>
                  <a:lnTo>
                    <a:pt x="77" y="34"/>
                  </a:lnTo>
                  <a:lnTo>
                    <a:pt x="89" y="52"/>
                  </a:lnTo>
                  <a:lnTo>
                    <a:pt x="81" y="35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6" y="14"/>
                  </a:lnTo>
                  <a:lnTo>
                    <a:pt x="77" y="13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98" y="46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6" y="11"/>
                  </a:lnTo>
                  <a:lnTo>
                    <a:pt x="88" y="11"/>
                  </a:lnTo>
                  <a:lnTo>
                    <a:pt x="89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101" y="26"/>
                  </a:lnTo>
                  <a:lnTo>
                    <a:pt x="110" y="42"/>
                  </a:lnTo>
                  <a:lnTo>
                    <a:pt x="101" y="17"/>
                  </a:lnTo>
                  <a:lnTo>
                    <a:pt x="101" y="16"/>
                  </a:lnTo>
                  <a:lnTo>
                    <a:pt x="102" y="14"/>
                  </a:lnTo>
                  <a:lnTo>
                    <a:pt x="105" y="13"/>
                  </a:lnTo>
                  <a:lnTo>
                    <a:pt x="106" y="13"/>
                  </a:lnTo>
                  <a:lnTo>
                    <a:pt x="107" y="1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6" y="21"/>
                  </a:lnTo>
                  <a:lnTo>
                    <a:pt x="118" y="21"/>
                  </a:lnTo>
                  <a:lnTo>
                    <a:pt x="119" y="22"/>
                  </a:lnTo>
                  <a:lnTo>
                    <a:pt x="126" y="29"/>
                  </a:lnTo>
                  <a:lnTo>
                    <a:pt x="131" y="37"/>
                  </a:lnTo>
                  <a:lnTo>
                    <a:pt x="131" y="34"/>
                  </a:lnTo>
                  <a:lnTo>
                    <a:pt x="131" y="33"/>
                  </a:lnTo>
                  <a:lnTo>
                    <a:pt x="131" y="31"/>
                  </a:lnTo>
                  <a:lnTo>
                    <a:pt x="120" y="21"/>
                  </a:lnTo>
                  <a:lnTo>
                    <a:pt x="106" y="13"/>
                  </a:lnTo>
                  <a:lnTo>
                    <a:pt x="90" y="11"/>
                  </a:lnTo>
                  <a:close/>
                  <a:moveTo>
                    <a:pt x="99" y="0"/>
                  </a:moveTo>
                  <a:lnTo>
                    <a:pt x="115" y="4"/>
                  </a:lnTo>
                  <a:lnTo>
                    <a:pt x="128" y="13"/>
                  </a:lnTo>
                  <a:lnTo>
                    <a:pt x="140" y="26"/>
                  </a:lnTo>
                  <a:lnTo>
                    <a:pt x="147" y="41"/>
                  </a:lnTo>
                  <a:lnTo>
                    <a:pt x="148" y="56"/>
                  </a:lnTo>
                  <a:lnTo>
                    <a:pt x="144" y="72"/>
                  </a:lnTo>
                  <a:lnTo>
                    <a:pt x="148" y="75"/>
                  </a:lnTo>
                  <a:lnTo>
                    <a:pt x="152" y="79"/>
                  </a:lnTo>
                  <a:lnTo>
                    <a:pt x="154" y="83"/>
                  </a:lnTo>
                  <a:lnTo>
                    <a:pt x="156" y="86"/>
                  </a:lnTo>
                  <a:lnTo>
                    <a:pt x="157" y="89"/>
                  </a:lnTo>
                  <a:lnTo>
                    <a:pt x="158" y="90"/>
                  </a:lnTo>
                  <a:lnTo>
                    <a:pt x="157" y="102"/>
                  </a:lnTo>
                  <a:lnTo>
                    <a:pt x="152" y="111"/>
                  </a:lnTo>
                  <a:lnTo>
                    <a:pt x="145" y="118"/>
                  </a:lnTo>
                  <a:lnTo>
                    <a:pt x="136" y="122"/>
                  </a:lnTo>
                  <a:lnTo>
                    <a:pt x="133" y="135"/>
                  </a:lnTo>
                  <a:lnTo>
                    <a:pt x="130" y="152"/>
                  </a:lnTo>
                  <a:lnTo>
                    <a:pt x="124" y="169"/>
                  </a:lnTo>
                  <a:lnTo>
                    <a:pt x="118" y="185"/>
                  </a:lnTo>
                  <a:lnTo>
                    <a:pt x="113" y="198"/>
                  </a:lnTo>
                  <a:lnTo>
                    <a:pt x="109" y="206"/>
                  </a:lnTo>
                  <a:lnTo>
                    <a:pt x="107" y="207"/>
                  </a:lnTo>
                  <a:lnTo>
                    <a:pt x="106" y="208"/>
                  </a:lnTo>
                  <a:lnTo>
                    <a:pt x="105" y="210"/>
                  </a:lnTo>
                  <a:lnTo>
                    <a:pt x="92" y="213"/>
                  </a:lnTo>
                  <a:lnTo>
                    <a:pt x="79" y="217"/>
                  </a:lnTo>
                  <a:lnTo>
                    <a:pt x="64" y="217"/>
                  </a:lnTo>
                  <a:lnTo>
                    <a:pt x="50" y="215"/>
                  </a:lnTo>
                  <a:lnTo>
                    <a:pt x="38" y="207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5" y="202"/>
                  </a:lnTo>
                  <a:lnTo>
                    <a:pt x="34" y="198"/>
                  </a:lnTo>
                  <a:lnTo>
                    <a:pt x="34" y="194"/>
                  </a:lnTo>
                  <a:lnTo>
                    <a:pt x="33" y="190"/>
                  </a:lnTo>
                  <a:lnTo>
                    <a:pt x="27" y="160"/>
                  </a:lnTo>
                  <a:lnTo>
                    <a:pt x="25" y="145"/>
                  </a:lnTo>
                  <a:lnTo>
                    <a:pt x="22" y="128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14" y="114"/>
                  </a:lnTo>
                  <a:lnTo>
                    <a:pt x="10" y="113"/>
                  </a:lnTo>
                  <a:lnTo>
                    <a:pt x="7" y="110"/>
                  </a:lnTo>
                  <a:lnTo>
                    <a:pt x="3" y="106"/>
                  </a:lnTo>
                  <a:lnTo>
                    <a:pt x="0" y="100"/>
                  </a:lnTo>
                  <a:lnTo>
                    <a:pt x="1" y="92"/>
                  </a:lnTo>
                  <a:lnTo>
                    <a:pt x="5" y="85"/>
                  </a:lnTo>
                  <a:lnTo>
                    <a:pt x="13" y="83"/>
                  </a:lnTo>
                  <a:lnTo>
                    <a:pt x="13" y="63"/>
                  </a:lnTo>
                  <a:lnTo>
                    <a:pt x="20" y="46"/>
                  </a:lnTo>
                  <a:lnTo>
                    <a:pt x="30" y="30"/>
                  </a:lnTo>
                  <a:lnTo>
                    <a:pt x="44" y="17"/>
                  </a:lnTo>
                  <a:lnTo>
                    <a:pt x="61" y="7"/>
                  </a:lnTo>
                  <a:lnTo>
                    <a:pt x="80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291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678099" y="5823007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87292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39461" y="2574491"/>
            <a:ext cx="5865080" cy="25853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685766"/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405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4930" y="341033"/>
            <a:ext cx="2914141" cy="8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1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ls7XtU8hq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Thursday 18</a:t>
            </a:r>
            <a:r>
              <a:rPr lang="en-US" baseline="30000" dirty="0"/>
              <a:t>th</a:t>
            </a:r>
            <a:r>
              <a:rPr lang="en-US" dirty="0"/>
              <a:t> June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2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C7AE6-F378-45B3-92EA-7CDB43803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We are going to tell the reader what each ingredient in our magical mixtures does in order.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4849C-4F79-4334-A7FE-F959B618F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7766D-B003-4BBB-8D80-CF2960886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7B9DC-32D2-4338-A748-D6642D184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5C928B-BE82-4C5D-84A6-C4AADA7EA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33" y="2234784"/>
            <a:ext cx="4483223" cy="103174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60608B-FAE1-4FC6-8EB8-61FAE1065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981" y="1784923"/>
            <a:ext cx="6560369" cy="4211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My first ingredient from Monday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6849F8-4CBA-4726-BBE0-CC40B696D635}"/>
              </a:ext>
            </a:extLst>
          </p:cNvPr>
          <p:cNvSpPr txBox="1">
            <a:spLocks/>
          </p:cNvSpPr>
          <p:nvPr/>
        </p:nvSpPr>
        <p:spPr>
          <a:xfrm>
            <a:off x="957124" y="3716388"/>
            <a:ext cx="4777851" cy="2165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27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21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tx1"/>
                </a:solidFill>
              </a:rPr>
              <a:t>I’m going to turn this into a full sentence with a time word and a causal conjunction.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97FCE9-95F3-41E5-AAF7-04CADF802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291" y="3774387"/>
            <a:ext cx="768426" cy="7684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E97DA5-FAE5-40A6-92EA-8BEBC1F3D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898" y="3994515"/>
            <a:ext cx="753902" cy="32816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C6A39BC-5411-499A-A906-55F8213CE130}"/>
              </a:ext>
            </a:extLst>
          </p:cNvPr>
          <p:cNvSpPr txBox="1">
            <a:spLocks/>
          </p:cNvSpPr>
          <p:nvPr/>
        </p:nvSpPr>
        <p:spPr>
          <a:xfrm>
            <a:off x="665825" y="5284808"/>
            <a:ext cx="6560369" cy="4211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27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21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FF0000"/>
                </a:solidFill>
              </a:rPr>
              <a:t>First, the mouthwash will trickle down their neck as a result all the mean words will be washed straight out of  their mouth.  </a:t>
            </a:r>
          </a:p>
        </p:txBody>
      </p:sp>
    </p:spTree>
    <p:extLst>
      <p:ext uri="{BB962C8B-B14F-4D97-AF65-F5344CB8AC3E}">
        <p14:creationId xmlns:p14="http://schemas.microsoft.com/office/powerpoint/2010/main" val="3719478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7310C-A0DD-4087-AFF2-E7C36F452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A9217-23C9-4E59-89F3-DD51AA99F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E9BB6-B29D-4260-84DE-DBFD6B80B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DB77BF-7E8D-4080-9375-C1E31761897D}"/>
              </a:ext>
            </a:extLst>
          </p:cNvPr>
          <p:cNvSpPr/>
          <p:nvPr/>
        </p:nvSpPr>
        <p:spPr>
          <a:xfrm>
            <a:off x="192534" y="797561"/>
            <a:ext cx="859358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Miss Lacey’s magical medicine</a:t>
            </a:r>
          </a:p>
          <a:p>
            <a:endParaRPr lang="en-GB" dirty="0"/>
          </a:p>
          <a:p>
            <a:r>
              <a:rPr lang="en-GB" dirty="0"/>
              <a:t>Do you have the world’s grumpiest teacher? Do they have a black cloud over their head?</a:t>
            </a:r>
          </a:p>
          <a:p>
            <a:r>
              <a:rPr lang="en-GB" dirty="0"/>
              <a:t>If so, worry no more! Use Miss Lacey’s magical medicine and your teacher will be a ray of sunshine! So, how does it work?</a:t>
            </a:r>
          </a:p>
          <a:p>
            <a:endParaRPr lang="en-GB" dirty="0"/>
          </a:p>
          <a:p>
            <a:r>
              <a:rPr lang="en-GB" dirty="0"/>
              <a:t>First, the mouthwash will trickle down their neck as a result all the mean words will be washed straight out of  their mouth.  </a:t>
            </a:r>
          </a:p>
          <a:p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27406-8915-4CC1-AC4F-BFDECAD03C81}"/>
              </a:ext>
            </a:extLst>
          </p:cNvPr>
          <p:cNvSpPr/>
          <p:nvPr/>
        </p:nvSpPr>
        <p:spPr>
          <a:xfrm>
            <a:off x="275208" y="186482"/>
            <a:ext cx="8593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</a:rPr>
              <a:t>So far, my explanation text looks like this. </a:t>
            </a:r>
          </a:p>
        </p:txBody>
      </p:sp>
    </p:spTree>
    <p:extLst>
      <p:ext uri="{BB962C8B-B14F-4D97-AF65-F5344CB8AC3E}">
        <p14:creationId xmlns:p14="http://schemas.microsoft.com/office/powerpoint/2010/main" val="1623069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C7AE6-F378-45B3-92EA-7CDB43803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We are going to write a new causal conjunction sentence for each ingredient in our medicine to tell the reader what it does.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4849C-4F79-4334-A7FE-F959B618F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7766D-B003-4BBB-8D80-CF2960886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7B9DC-32D2-4338-A748-D6642D184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60608B-FAE1-4FC6-8EB8-61FAE1065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981" y="1784923"/>
            <a:ext cx="6560369" cy="4211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My first ingredient from Monday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97FCE9-95F3-41E5-AAF7-04CADF802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844" y="2654573"/>
            <a:ext cx="768426" cy="7684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E97DA5-FAE5-40A6-92EA-8BEBC1F3D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0" y="3654715"/>
            <a:ext cx="753902" cy="32816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C6A39BC-5411-499A-A906-55F8213CE130}"/>
              </a:ext>
            </a:extLst>
          </p:cNvPr>
          <p:cNvSpPr txBox="1">
            <a:spLocks/>
          </p:cNvSpPr>
          <p:nvPr/>
        </p:nvSpPr>
        <p:spPr>
          <a:xfrm>
            <a:off x="665825" y="5284808"/>
            <a:ext cx="6560369" cy="4211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27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21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34B0F0-EB7F-4415-A75B-77CC02F81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040" y="2361569"/>
            <a:ext cx="4012381" cy="226498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E3AB6CF-CA19-42B5-9507-325EE9C7839B}"/>
              </a:ext>
            </a:extLst>
          </p:cNvPr>
          <p:cNvSpPr txBox="1">
            <a:spLocks/>
          </p:cNvSpPr>
          <p:nvPr/>
        </p:nvSpPr>
        <p:spPr>
          <a:xfrm>
            <a:off x="665825" y="4817168"/>
            <a:ext cx="6560369" cy="4211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27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21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FF0000"/>
                </a:solidFill>
              </a:rPr>
              <a:t>Start a new line for each new sentence. For today, write sentences for 2 more ingredients. We will write the rest on Monday.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CAE4A3-3441-496D-9C06-5A6E65DC134D}"/>
              </a:ext>
            </a:extLst>
          </p:cNvPr>
          <p:cNvSpPr/>
          <p:nvPr/>
        </p:nvSpPr>
        <p:spPr>
          <a:xfrm>
            <a:off x="1464816" y="4341181"/>
            <a:ext cx="4287914" cy="431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601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7310C-A0DD-4087-AFF2-E7C36F452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A9217-23C9-4E59-89F3-DD51AA99F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E9BB6-B29D-4260-84DE-DBFD6B80B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DB77BF-7E8D-4080-9375-C1E31761897D}"/>
              </a:ext>
            </a:extLst>
          </p:cNvPr>
          <p:cNvSpPr/>
          <p:nvPr/>
        </p:nvSpPr>
        <p:spPr>
          <a:xfrm>
            <a:off x="192534" y="797561"/>
            <a:ext cx="859358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Miss Lacey’s magical medicine</a:t>
            </a:r>
          </a:p>
          <a:p>
            <a:endParaRPr lang="en-GB" dirty="0"/>
          </a:p>
          <a:p>
            <a:r>
              <a:rPr lang="en-GB" dirty="0"/>
              <a:t>Do you have the world’s grumpiest teacher? Do they have a black cloud over their head?</a:t>
            </a:r>
          </a:p>
          <a:p>
            <a:r>
              <a:rPr lang="en-GB" dirty="0"/>
              <a:t>If so, worry no more! Use Miss Lacey’s magical medicine and your teacher will be a ray of sunshine! So, how does it work?</a:t>
            </a:r>
          </a:p>
          <a:p>
            <a:endParaRPr lang="en-GB" dirty="0"/>
          </a:p>
          <a:p>
            <a:r>
              <a:rPr lang="en-GB" dirty="0"/>
              <a:t>First, the mouthwash will trickle down their neck as a result all the mean words will be washed straight out of  their mouth.  </a:t>
            </a:r>
          </a:p>
          <a:p>
            <a:endParaRPr lang="en-GB" dirty="0"/>
          </a:p>
          <a:p>
            <a:r>
              <a:rPr lang="en-GB" dirty="0"/>
              <a:t>Next, the slimy conditioner starts to bubble consequently your teacher’s voice will be </a:t>
            </a:r>
          </a:p>
          <a:p>
            <a:r>
              <a:rPr lang="en-GB" dirty="0"/>
              <a:t>silky and smooth.</a:t>
            </a:r>
          </a:p>
          <a:p>
            <a:endParaRPr lang="en-GB" dirty="0"/>
          </a:p>
          <a:p>
            <a:r>
              <a:rPr lang="en-GB" dirty="0"/>
              <a:t>After that, the toothpaste blasts away all the brown dirt from their teeth so that they</a:t>
            </a:r>
          </a:p>
          <a:p>
            <a:r>
              <a:rPr lang="en-GB" dirty="0"/>
              <a:t>have a beautiful, clean smile.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27406-8915-4CC1-AC4F-BFDECAD03C81}"/>
              </a:ext>
            </a:extLst>
          </p:cNvPr>
          <p:cNvSpPr/>
          <p:nvPr/>
        </p:nvSpPr>
        <p:spPr>
          <a:xfrm>
            <a:off x="275208" y="186482"/>
            <a:ext cx="8593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</a:rPr>
              <a:t>So far, my explanation text looks like this. </a:t>
            </a:r>
          </a:p>
        </p:txBody>
      </p:sp>
    </p:spTree>
    <p:extLst>
      <p:ext uri="{BB962C8B-B14F-4D97-AF65-F5344CB8AC3E}">
        <p14:creationId xmlns:p14="http://schemas.microsoft.com/office/powerpoint/2010/main" val="2815760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7436A-D8E3-4059-B39F-F33507CE8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check!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A3BCE-3CBF-41FF-99FB-A37609170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873" y="1621038"/>
            <a:ext cx="6560369" cy="42114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Have a look back over your writing so far..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Have you got a catchy title?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Do you have a question opener?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Can you spot time conjunctions in your work?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Can you spot causal conjunctions?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DA0E7-6BE4-4760-BA05-B20B67B63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90F0E-3001-4288-9322-8F64BFB43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E72F4-72AE-45D0-B95B-CE69A5AF1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95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770615"/>
            <a:ext cx="8191500" cy="1605156"/>
          </a:xfrm>
        </p:spPr>
        <p:txBody>
          <a:bodyPr>
            <a:normAutofit fontScale="90000"/>
          </a:bodyPr>
          <a:lstStyle/>
          <a:p>
            <a:r>
              <a:rPr lang="en-US" dirty="0"/>
              <a:t>Time to relax</a:t>
            </a:r>
            <a:br>
              <a:rPr lang="en-US" dirty="0"/>
            </a:br>
            <a:r>
              <a:rPr lang="en-US" dirty="0"/>
              <a:t>Chapter 10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05326" y="2062628"/>
            <a:ext cx="8191500" cy="835006"/>
          </a:xfrm>
        </p:spPr>
        <p:txBody>
          <a:bodyPr/>
          <a:lstStyle/>
          <a:p>
            <a:r>
              <a:rPr lang="en-US" dirty="0"/>
              <a:t>A Crane for Grandma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12939" y="4370916"/>
            <a:ext cx="5318121" cy="1804051"/>
          </a:xfrm>
          <a:solidFill>
            <a:srgbClr val="FFFF00"/>
          </a:solidFill>
        </p:spPr>
        <p:txBody>
          <a:bodyPr/>
          <a:lstStyle/>
          <a:p>
            <a:pPr defTabSz="685800"/>
            <a:r>
              <a:rPr lang="en-US" sz="1800" dirty="0">
                <a:solidFill>
                  <a:schemeClr val="tx1"/>
                </a:solidFill>
                <a:latin typeface="Calibri" panose="020F0502020204030204"/>
              </a:rPr>
              <a:t>Today we are going to listen to the extract on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/>
              </a:rPr>
              <a:t>youtube</a:t>
            </a:r>
            <a:r>
              <a:rPr lang="en-US" sz="1800" dirty="0">
                <a:solidFill>
                  <a:schemeClr val="tx1"/>
                </a:solidFill>
                <a:latin typeface="Calibri" panose="020F0502020204030204"/>
              </a:rPr>
              <a:t>.</a:t>
            </a:r>
          </a:p>
          <a:p>
            <a:pPr defTabSz="685800"/>
            <a:r>
              <a:rPr lang="en-US" sz="1800" dirty="0">
                <a:solidFill>
                  <a:schemeClr val="tx1"/>
                </a:solidFill>
                <a:latin typeface="Calibri" panose="020F0502020204030204"/>
              </a:rPr>
              <a:t>Chapter 10 starts at: 5 mins  17 seconds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pPr defTabSz="685800"/>
              <a:t>15</a:t>
            </a:fld>
            <a:endParaRPr lang="en-US">
              <a:solidFill>
                <a:srgbClr val="FFFFFF">
                  <a:lumMod val="65000"/>
                </a:srgbClr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6CCD55-4773-4A8D-9775-B64AC9421656}"/>
              </a:ext>
            </a:extLst>
          </p:cNvPr>
          <p:cNvSpPr txBox="1"/>
          <p:nvPr/>
        </p:nvSpPr>
        <p:spPr>
          <a:xfrm>
            <a:off x="2174421" y="5596916"/>
            <a:ext cx="5216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https://www.youtube.com/watch?v=Xls7XtU8hq0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0377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6512" y="4049277"/>
            <a:ext cx="5007428" cy="2722110"/>
          </a:xfrm>
        </p:spPr>
        <p:txBody>
          <a:bodyPr>
            <a:normAutofit/>
          </a:bodyPr>
          <a:lstStyle/>
          <a:p>
            <a:r>
              <a:rPr lang="en-US" sz="4400" dirty="0"/>
              <a:t>See you on Monday for more of George’s </a:t>
            </a:r>
            <a:r>
              <a:rPr lang="en-US" sz="4400" dirty="0" err="1"/>
              <a:t>Marvellous</a:t>
            </a:r>
            <a:r>
              <a:rPr lang="en-US" sz="4400" dirty="0"/>
              <a:t> Medicine</a:t>
            </a:r>
            <a:r>
              <a:rPr lang="en-US" sz="4000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1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pPr defTabSz="685800"/>
              <a:t>2</a:t>
            </a:fld>
            <a:endParaRPr lang="en-US">
              <a:solidFill>
                <a:srgbClr val="FFFFFF">
                  <a:lumMod val="65000"/>
                </a:srgbClr>
              </a:solidFill>
              <a:latin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3E031-EF92-43E8-ABF7-ABD55B0B3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330" y="213064"/>
            <a:ext cx="8706219" cy="212176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We are going to read some more of ‘George’s Marvellous Medicine’ later in the session.</a:t>
            </a:r>
          </a:p>
          <a:p>
            <a:endParaRPr lang="en-GB" dirty="0"/>
          </a:p>
          <a:p>
            <a:r>
              <a:rPr lang="en-GB" dirty="0"/>
              <a:t>First, we are going to begin writing our own</a:t>
            </a:r>
          </a:p>
          <a:p>
            <a:endParaRPr lang="en-GB" dirty="0"/>
          </a:p>
          <a:p>
            <a:r>
              <a:rPr lang="en-GB" sz="6200" dirty="0"/>
              <a:t>Explanation text.</a:t>
            </a:r>
          </a:p>
        </p:txBody>
      </p:sp>
    </p:spTree>
    <p:extLst>
      <p:ext uri="{BB962C8B-B14F-4D97-AF65-F5344CB8AC3E}">
        <p14:creationId xmlns:p14="http://schemas.microsoft.com/office/powerpoint/2010/main" val="2986467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D2D19-942F-4D14-A047-38982A4A8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Our explanation text is going to tell people all about how the medicine we designed on Monday works.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4BFA8-A573-44C7-B5D4-D564929BE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E5791-7295-4AFF-BB80-C8BA694C3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9BA23-F137-4AD5-835F-3DD12B0A6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088C1E-36A3-4E90-95CB-41A992C0D8CC}"/>
              </a:ext>
            </a:extLst>
          </p:cNvPr>
          <p:cNvSpPr txBox="1">
            <a:spLocks/>
          </p:cNvSpPr>
          <p:nvPr/>
        </p:nvSpPr>
        <p:spPr>
          <a:xfrm>
            <a:off x="710029" y="2650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31F2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Find your work from Monday and remind yourself :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GB" dirty="0"/>
              <a:t>Who is your medicine for?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GB" dirty="0"/>
              <a:t>Why do they need it?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GB" dirty="0"/>
              <a:t>What you put into your medicine and why?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GB" dirty="0"/>
          </a:p>
          <a:p>
            <a:pPr algn="ctr"/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96C4B17-31D4-47D5-98A5-7163DFADFC25}"/>
              </a:ext>
            </a:extLst>
          </p:cNvPr>
          <p:cNvSpPr txBox="1">
            <a:spLocks/>
          </p:cNvSpPr>
          <p:nvPr/>
        </p:nvSpPr>
        <p:spPr>
          <a:xfrm>
            <a:off x="489567" y="475561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31F2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2500" dirty="0"/>
              <a:t>If you haven’t done it yet, take a peek at lesson 1 for this week to help you. </a:t>
            </a:r>
          </a:p>
          <a:p>
            <a:pPr algn="ctr"/>
            <a:r>
              <a:rPr lang="en-GB" sz="2500" dirty="0"/>
              <a:t>My plan from Monday is on the next page</a:t>
            </a:r>
            <a:r>
              <a:rPr lang="en-GB" dirty="0"/>
              <a:t>.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344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BDDB-41CE-48FD-9B56-47C50151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64" y="0"/>
            <a:ext cx="7886700" cy="1325563"/>
          </a:xfrm>
        </p:spPr>
        <p:txBody>
          <a:bodyPr/>
          <a:lstStyle/>
          <a:p>
            <a:r>
              <a:rPr lang="en-GB" dirty="0"/>
              <a:t>What would I put in a medicine for Miss Strict?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1A77F-D332-43D9-94A3-CBD267EF2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54441-F485-41FD-AC67-6067F496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16B32-FB1B-46D2-9290-C04DCB55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F8C67C-A135-4A28-8752-1B554D1DC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64" y="1363475"/>
            <a:ext cx="2820830" cy="25065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E9563F-17E7-4EFE-B797-88A6130EA563}"/>
              </a:ext>
            </a:extLst>
          </p:cNvPr>
          <p:cNvSpPr txBox="1"/>
          <p:nvPr/>
        </p:nvSpPr>
        <p:spPr>
          <a:xfrm>
            <a:off x="3322683" y="1470822"/>
            <a:ext cx="558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Mouthwash – To wash the mean words out of her mouth.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ECB710-7F7A-49C7-AB6E-806AED6D9FF9}"/>
              </a:ext>
            </a:extLst>
          </p:cNvPr>
          <p:cNvSpPr txBox="1"/>
          <p:nvPr/>
        </p:nvSpPr>
        <p:spPr>
          <a:xfrm>
            <a:off x="3333177" y="3143573"/>
            <a:ext cx="4546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Toothpaste – To clean her horrid, brown teeth.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B39F85-F135-4AC5-BBB8-ADE7DB0759A4}"/>
              </a:ext>
            </a:extLst>
          </p:cNvPr>
          <p:cNvSpPr txBox="1"/>
          <p:nvPr/>
        </p:nvSpPr>
        <p:spPr>
          <a:xfrm>
            <a:off x="3333177" y="2293680"/>
            <a:ext cx="525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Conditioner – To make her voice smooth and friendly.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4C8EB6-5CB8-46C9-B16D-4A0C4D9E3A0E}"/>
              </a:ext>
            </a:extLst>
          </p:cNvPr>
          <p:cNvSpPr txBox="1"/>
          <p:nvPr/>
        </p:nvSpPr>
        <p:spPr>
          <a:xfrm>
            <a:off x="424464" y="4001860"/>
            <a:ext cx="581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Washing powder – To make her have clean, happy thoughts.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8EFE18-0B65-40DA-B22D-CCDDA02906E1}"/>
              </a:ext>
            </a:extLst>
          </p:cNvPr>
          <p:cNvSpPr txBox="1"/>
          <p:nvPr/>
        </p:nvSpPr>
        <p:spPr>
          <a:xfrm>
            <a:off x="424464" y="4711416"/>
            <a:ext cx="675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 cans of pop – To give her fizz and energy (or to make her explode!)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2A0019-BB85-4591-8C61-A71E6541C4F6}"/>
              </a:ext>
            </a:extLst>
          </p:cNvPr>
          <p:cNvSpPr txBox="1"/>
          <p:nvPr/>
        </p:nvSpPr>
        <p:spPr>
          <a:xfrm>
            <a:off x="424464" y="5489945"/>
            <a:ext cx="4194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Perfume – To stop her from smelling badly.</a:t>
            </a:r>
          </a:p>
        </p:txBody>
      </p:sp>
    </p:spTree>
    <p:extLst>
      <p:ext uri="{BB962C8B-B14F-4D97-AF65-F5344CB8AC3E}">
        <p14:creationId xmlns:p14="http://schemas.microsoft.com/office/powerpoint/2010/main" val="1076238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6637C-675B-4F1A-9AEB-6E16671D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5948"/>
            <a:ext cx="7689727" cy="1147072"/>
          </a:xfrm>
        </p:spPr>
        <p:txBody>
          <a:bodyPr>
            <a:normAutofit fontScale="90000"/>
          </a:bodyPr>
          <a:lstStyle/>
          <a:p>
            <a:r>
              <a:rPr lang="en-GB" dirty="0"/>
              <a:t>We are going to plan each section of our explanation text together. Can you remember what an explanation text needs?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D887B-31D2-4458-B621-66D1CE355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661BB-E822-4195-83BF-38EECE28E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F2406-E656-4387-91E2-A26B08840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289838-7BBC-4E27-85D0-D0A6EE0D2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878" y="1521428"/>
            <a:ext cx="1052381" cy="10857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FE368E-2090-442A-9FC5-2AC1EF1C8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82" y="2607143"/>
            <a:ext cx="1010935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D68A2B-9FA6-432A-9371-7B87CF5D9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563" y="2846990"/>
            <a:ext cx="1514288" cy="10857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57B04E-4232-47B9-AA00-CD80E88087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131" y="4182589"/>
            <a:ext cx="1277179" cy="6261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57D448-1982-46CD-A82F-04B5E50CCF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4421" y="3990198"/>
            <a:ext cx="1010935" cy="10109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D19CE1-704A-4DCE-AA61-35D09B94C5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4418" y="4104067"/>
            <a:ext cx="1799434" cy="7832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88DCB2-4679-408F-A25A-B677ADBAA1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4688" y="3932706"/>
            <a:ext cx="1799638" cy="12175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76ECB0-60BD-4C82-9F29-4EB7345D34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8447" y="5388625"/>
            <a:ext cx="1331116" cy="11647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716F17-9D15-4078-B877-808676A5EC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23553" y="5089007"/>
            <a:ext cx="1487506" cy="184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10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1FE25-9154-4ED3-9501-58578B6CA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4452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First we need to plan a title.</a:t>
            </a:r>
            <a:br>
              <a:rPr lang="en-GB" dirty="0"/>
            </a:br>
            <a:r>
              <a:rPr lang="en-GB" dirty="0"/>
              <a:t>What are you going to call your marvellous medicine!</a:t>
            </a:r>
            <a:br>
              <a:rPr lang="en-GB" dirty="0"/>
            </a:b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DA867-53FD-4320-B879-E4E3A110A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6543B-7BD5-4395-B4BE-51B0F6921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E2E-0F85-45AF-B3C9-9862BA99B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C13B33-14F2-4003-8F8E-C83FAB91EF10}"/>
              </a:ext>
            </a:extLst>
          </p:cNvPr>
          <p:cNvSpPr/>
          <p:nvPr/>
        </p:nvSpPr>
        <p:spPr>
          <a:xfrm>
            <a:off x="3630075" y="2555259"/>
            <a:ext cx="18838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000000"/>
                </a:solidFill>
                <a:latin typeface="NTPreCursivefk"/>
              </a:rPr>
              <a:t>The title!</a:t>
            </a:r>
            <a:endParaRPr lang="en-GB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62D4C8-46E2-4E7C-B6B0-7AD8B2797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568" y="2298687"/>
            <a:ext cx="1235806" cy="12749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B68572-8742-418A-8212-30DB67B4C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46" y="4623967"/>
            <a:ext cx="7141911" cy="6565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6EB4FD-08BC-4E76-9635-412DD1C5D67D}"/>
              </a:ext>
            </a:extLst>
          </p:cNvPr>
          <p:cNvSpPr txBox="1"/>
          <p:nvPr/>
        </p:nvSpPr>
        <p:spPr>
          <a:xfrm>
            <a:off x="1474194" y="3958812"/>
            <a:ext cx="5627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We want our title to make people want to know more. Mine is: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C6B00E-A11D-49FE-AEA6-34C0F900D392}"/>
              </a:ext>
            </a:extLst>
          </p:cNvPr>
          <p:cNvSpPr txBox="1"/>
          <p:nvPr/>
        </p:nvSpPr>
        <p:spPr>
          <a:xfrm>
            <a:off x="2315908" y="5644148"/>
            <a:ext cx="562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Write your title at the top of your page.</a:t>
            </a:r>
          </a:p>
        </p:txBody>
      </p:sp>
    </p:spTree>
    <p:extLst>
      <p:ext uri="{BB962C8B-B14F-4D97-AF65-F5344CB8AC3E}">
        <p14:creationId xmlns:p14="http://schemas.microsoft.com/office/powerpoint/2010/main" val="335143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56889-B07C-435D-A2D8-F6C43B63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3401"/>
            <a:ext cx="7886700" cy="1325563"/>
          </a:xfrm>
        </p:spPr>
        <p:txBody>
          <a:bodyPr>
            <a:noAutofit/>
          </a:bodyPr>
          <a:lstStyle/>
          <a:p>
            <a:r>
              <a:rPr lang="en-GB" sz="2000" dirty="0"/>
              <a:t>A good way to start an explanation is with a  question for the reader. The start should also tell them how the text will help them.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683E2-BF2D-4E49-99A6-F9C68D64C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3284"/>
            <a:ext cx="6560369" cy="4211432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This is a question opener.</a:t>
            </a:r>
          </a:p>
          <a:p>
            <a:endParaRPr lang="en-GB" dirty="0"/>
          </a:p>
          <a:p>
            <a:r>
              <a:rPr lang="en-GB" dirty="0"/>
              <a:t>Our question should be about the problem we are trying to solve.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For example: Do you have the world’s grumpiest teacher? Do they have a black cloud over their head?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Then, we need to tell the reader how our text will help them.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If so, worry no more! Use Miss Lacey’s magical medicine and your teacher will be a ray of sunshine!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So, how does it work?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FB162-994B-4518-9E5C-BFA09C43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61E7A-1214-4442-BC5F-7920A6B8B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16D621-D6A2-4BE9-9E46-50EDAA6A6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136" y="1100452"/>
            <a:ext cx="644529" cy="845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3C6C18-B2C9-4F65-ABA5-54DED9932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336" y="1053846"/>
            <a:ext cx="1472241" cy="105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73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7310C-A0DD-4087-AFF2-E7C36F452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A9217-23C9-4E59-89F3-DD51AA99F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E9BB6-B29D-4260-84DE-DBFD6B80B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DB77BF-7E8D-4080-9375-C1E31761897D}"/>
              </a:ext>
            </a:extLst>
          </p:cNvPr>
          <p:cNvSpPr/>
          <p:nvPr/>
        </p:nvSpPr>
        <p:spPr>
          <a:xfrm>
            <a:off x="192534" y="797561"/>
            <a:ext cx="85935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Miss Lacey’s magical medicine</a:t>
            </a:r>
          </a:p>
          <a:p>
            <a:endParaRPr lang="en-GB" dirty="0"/>
          </a:p>
          <a:p>
            <a:r>
              <a:rPr lang="en-GB" dirty="0"/>
              <a:t>Do you have the world’s grumpiest teacher? Do they have a black cloud over their head?</a:t>
            </a:r>
          </a:p>
          <a:p>
            <a:r>
              <a:rPr lang="en-GB" dirty="0"/>
              <a:t>If so, worry no more! Use Miss Lacey’s magical medicine and your teacher will be a ray of sunshine! So, how does it work?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27406-8915-4CC1-AC4F-BFDECAD03C81}"/>
              </a:ext>
            </a:extLst>
          </p:cNvPr>
          <p:cNvSpPr/>
          <p:nvPr/>
        </p:nvSpPr>
        <p:spPr>
          <a:xfrm>
            <a:off x="275208" y="186482"/>
            <a:ext cx="8593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</a:rPr>
              <a:t>So far, my explanation text looks like this.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0D2147-1918-4BE8-9AF1-E03118F54A24}"/>
              </a:ext>
            </a:extLst>
          </p:cNvPr>
          <p:cNvSpPr/>
          <p:nvPr/>
        </p:nvSpPr>
        <p:spPr>
          <a:xfrm>
            <a:off x="275208" y="2578191"/>
            <a:ext cx="8593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</a:rPr>
              <a:t>Write your question opener underneath your title now. </a:t>
            </a:r>
            <a:r>
              <a:rPr lang="en-GB" sz="2400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endParaRPr lang="en-GB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36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29978-D576-47D8-AFAF-39D5E4378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middle of an explanation text usually tells us about events in order. The events are split into paragraphs.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46B04-0ADF-4363-BBAC-7C671E24E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946832"/>
            <a:ext cx="6862210" cy="421143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To help us order events, we use time conjunctions.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This is where we need to think about our tricky causal conjunctions from yesterday too.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360EB-35CA-4061-B52E-3A35D1137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9A431-7A61-4158-8510-CB7306A90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7E9D0-F303-4B8D-A2B8-92FAA9DE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74B1DD-638B-4EA8-995C-027179DE7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916" y="1690689"/>
            <a:ext cx="1226465" cy="12264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781BB6-A54D-4233-B2BD-FD0F76099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381" y="4052548"/>
            <a:ext cx="1203283" cy="52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66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ho-COLORS">
      <a:dk1>
        <a:srgbClr val="0D0707"/>
      </a:dk1>
      <a:lt1>
        <a:srgbClr val="FFFFFF"/>
      </a:lt1>
      <a:dk2>
        <a:srgbClr val="3600A1"/>
      </a:dk2>
      <a:lt2>
        <a:srgbClr val="FED73F"/>
      </a:lt2>
      <a:accent1>
        <a:srgbClr val="FE0000"/>
      </a:accent1>
      <a:accent2>
        <a:srgbClr val="FF6600"/>
      </a:accent2>
      <a:accent3>
        <a:srgbClr val="01D1FB"/>
      </a:accent3>
      <a:accent4>
        <a:srgbClr val="01CF31"/>
      </a:accent4>
      <a:accent5>
        <a:srgbClr val="D5D8DF"/>
      </a:accent5>
      <a:accent6>
        <a:srgbClr val="01296E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</TotalTime>
  <Words>1096</Words>
  <Application>Microsoft Office PowerPoint</Application>
  <PresentationFormat>On-screen Show (4:3)</PresentationFormat>
  <Paragraphs>139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NTPreCursivefk</vt:lpstr>
      <vt:lpstr>Wingdings</vt:lpstr>
      <vt:lpstr>Office Theme</vt:lpstr>
      <vt:lpstr>1_Blank</vt:lpstr>
      <vt:lpstr>Thursday 18th June 2020</vt:lpstr>
      <vt:lpstr>PowerPoint Presentation</vt:lpstr>
      <vt:lpstr>Our explanation text is going to tell people all about how the medicine we designed on Monday works.</vt:lpstr>
      <vt:lpstr>What would I put in a medicine for Miss Strict?</vt:lpstr>
      <vt:lpstr>We are going to plan each section of our explanation text together. Can you remember what an explanation text needs?</vt:lpstr>
      <vt:lpstr>First we need to plan a title. What are you going to call your marvellous medicine! </vt:lpstr>
      <vt:lpstr>A good way to start an explanation is with a  question for the reader. The start should also tell them how the text will help them.</vt:lpstr>
      <vt:lpstr>PowerPoint Presentation</vt:lpstr>
      <vt:lpstr>The middle of an explanation text usually tells us about events in order. The events are split into paragraphs.</vt:lpstr>
      <vt:lpstr>We are going to tell the reader what each ingredient in our magical mixtures does in order.</vt:lpstr>
      <vt:lpstr>PowerPoint Presentation</vt:lpstr>
      <vt:lpstr>We are going to write a new causal conjunction sentence for each ingredient in our medicine to tell the reader what it does.</vt:lpstr>
      <vt:lpstr>PowerPoint Presentation</vt:lpstr>
      <vt:lpstr>Quick check!</vt:lpstr>
      <vt:lpstr>Time to relax Chapter 10 </vt:lpstr>
      <vt:lpstr>See you on Monday for more of George’s Marvellous Medicine!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PENCILS - PowerPoint Template</dc:title>
  <dc:creator>Showeet.com</dc:creator>
  <dc:description>© Copyright Showeet.com</dc:description>
  <cp:lastModifiedBy>Jay Lacey</cp:lastModifiedBy>
  <cp:revision>45</cp:revision>
  <dcterms:created xsi:type="dcterms:W3CDTF">2016-12-22T17:25:20Z</dcterms:created>
  <dcterms:modified xsi:type="dcterms:W3CDTF">2020-06-10T10:51:13Z</dcterms:modified>
  <cp:category>Templates</cp:category>
</cp:coreProperties>
</file>