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2 – Using arrays.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329D5-B022-49FC-975A-8CC6ECF5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51" y="606136"/>
            <a:ext cx="5616691" cy="4825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47A0AD-B1D8-47AA-84BC-EC768F98DAA7}"/>
              </a:ext>
            </a:extLst>
          </p:cNvPr>
          <p:cNvSpPr txBox="1"/>
          <p:nvPr/>
        </p:nvSpPr>
        <p:spPr>
          <a:xfrm>
            <a:off x="8011885" y="707571"/>
            <a:ext cx="3755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you use my example to work out the two addition sentences and the multiplication sentence for this array?</a:t>
            </a:r>
          </a:p>
        </p:txBody>
      </p:sp>
    </p:spTree>
    <p:extLst>
      <p:ext uri="{BB962C8B-B14F-4D97-AF65-F5344CB8AC3E}">
        <p14:creationId xmlns:p14="http://schemas.microsoft.com/office/powerpoint/2010/main" val="238125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29056-03B7-4E4A-9142-1357348D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64" y="152169"/>
            <a:ext cx="5130622" cy="64362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939EC-49FD-43DE-BCF3-80CEAEE07484}"/>
              </a:ext>
            </a:extLst>
          </p:cNvPr>
          <p:cNvCxnSpPr/>
          <p:nvPr/>
        </p:nvCxnSpPr>
        <p:spPr>
          <a:xfrm flipH="1">
            <a:off x="5268686" y="935035"/>
            <a:ext cx="339634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47BB71-11FD-48C1-8482-64856BF0F63F}"/>
              </a:ext>
            </a:extLst>
          </p:cNvPr>
          <p:cNvSpPr txBox="1"/>
          <p:nvPr/>
        </p:nvSpPr>
        <p:spPr>
          <a:xfrm>
            <a:off x="2960914" y="653534"/>
            <a:ext cx="2024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 3  x 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06D2D-F38E-4D33-90EE-F7B412C17242}"/>
              </a:ext>
            </a:extLst>
          </p:cNvPr>
          <p:cNvSpPr txBox="1"/>
          <p:nvPr/>
        </p:nvSpPr>
        <p:spPr>
          <a:xfrm>
            <a:off x="9013373" y="653534"/>
            <a:ext cx="20247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 in each row. 2 rows.</a:t>
            </a:r>
          </a:p>
        </p:txBody>
      </p:sp>
    </p:spTree>
    <p:extLst>
      <p:ext uri="{BB962C8B-B14F-4D97-AF65-F5344CB8AC3E}">
        <p14:creationId xmlns:p14="http://schemas.microsoft.com/office/powerpoint/2010/main" val="85607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FABCD-43E1-44BD-B1EB-39C7C4D7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14" y="566365"/>
            <a:ext cx="5311600" cy="5464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736FA-418D-404E-9C0F-9EFEE7D9587C}"/>
              </a:ext>
            </a:extLst>
          </p:cNvPr>
          <p:cNvSpPr txBox="1"/>
          <p:nvPr/>
        </p:nvSpPr>
        <p:spPr>
          <a:xfrm>
            <a:off x="8011885" y="707571"/>
            <a:ext cx="37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Try this one….</a:t>
            </a:r>
          </a:p>
        </p:txBody>
      </p:sp>
    </p:spTree>
    <p:extLst>
      <p:ext uri="{BB962C8B-B14F-4D97-AF65-F5344CB8AC3E}">
        <p14:creationId xmlns:p14="http://schemas.microsoft.com/office/powerpoint/2010/main" val="415116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316A8-24A6-4F93-9608-62D6CEC8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14" y="185364"/>
            <a:ext cx="6008599" cy="618101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FB3451-F5F4-482E-984E-52112C37A51D}"/>
              </a:ext>
            </a:extLst>
          </p:cNvPr>
          <p:cNvCxnSpPr/>
          <p:nvPr/>
        </p:nvCxnSpPr>
        <p:spPr>
          <a:xfrm flipH="1">
            <a:off x="5268686" y="935035"/>
            <a:ext cx="339634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8A3D14-43B0-4FEE-8EFC-6255BB0DE956}"/>
              </a:ext>
            </a:extLst>
          </p:cNvPr>
          <p:cNvSpPr txBox="1"/>
          <p:nvPr/>
        </p:nvSpPr>
        <p:spPr>
          <a:xfrm>
            <a:off x="9013373" y="653534"/>
            <a:ext cx="20247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 in each row. 4 rows.</a:t>
            </a:r>
          </a:p>
        </p:txBody>
      </p:sp>
    </p:spTree>
    <p:extLst>
      <p:ext uri="{BB962C8B-B14F-4D97-AF65-F5344CB8AC3E}">
        <p14:creationId xmlns:p14="http://schemas.microsoft.com/office/powerpoint/2010/main" val="136469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1BC7-8EF3-42FE-810A-E154EDD60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7" y="4223656"/>
            <a:ext cx="9612086" cy="1545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Is Eva correct?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Using a whiteboard or a piece of paper… use what we have learnt today, can you draw a 7 x 4 array?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B43E5-EBEB-4DBB-9B95-FE1A99E0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31" y="169684"/>
            <a:ext cx="887806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1306-5AC1-440D-88DC-23625137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282DD-7F17-4832-B22E-DAFD0532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74" y="169684"/>
            <a:ext cx="8878069" cy="307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F2C6E-B48F-4D0F-B982-82EF0D01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4" y="3248431"/>
            <a:ext cx="8885690" cy="3284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B5E62-E841-4E90-9F75-EE96DF165FA5}"/>
              </a:ext>
            </a:extLst>
          </p:cNvPr>
          <p:cNvSpPr txBox="1"/>
          <p:nvPr/>
        </p:nvSpPr>
        <p:spPr>
          <a:xfrm>
            <a:off x="9013372" y="653534"/>
            <a:ext cx="317862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We can draw a 7 x 4 array! Eva is wrong.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7 in each row.</a:t>
            </a:r>
          </a:p>
          <a:p>
            <a:r>
              <a:rPr lang="en-GB" sz="3200" dirty="0"/>
              <a:t>4 rows.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0893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038F-70EF-44C8-AABD-CE42536D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5B5B-0825-4FA1-8052-9AD18A10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495800"/>
            <a:ext cx="9601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Find 6 objects.  How many different ways of laying them out to make an array can you find?</a:t>
            </a:r>
          </a:p>
          <a:p>
            <a:pPr marL="0" indent="0">
              <a:buNone/>
            </a:pPr>
            <a:r>
              <a:rPr lang="en-GB" dirty="0"/>
              <a:t>Annie has done the first one for you!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D95144-C86A-4950-85B7-62AC064674D4}"/>
              </a:ext>
            </a:extLst>
          </p:cNvPr>
          <p:cNvCxnSpPr/>
          <p:nvPr/>
        </p:nvCxnSpPr>
        <p:spPr>
          <a:xfrm flipH="1">
            <a:off x="5268686" y="935035"/>
            <a:ext cx="339634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EDDF73-2FEA-4497-A7F5-6F75E03E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9879"/>
            <a:ext cx="9640135" cy="37036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E268C9-FF1B-41AF-BC70-7B4372049D3E}"/>
              </a:ext>
            </a:extLst>
          </p:cNvPr>
          <p:cNvSpPr txBox="1">
            <a:spLocks/>
          </p:cNvSpPr>
          <p:nvPr/>
        </p:nvSpPr>
        <p:spPr>
          <a:xfrm>
            <a:off x="1447800" y="5871594"/>
            <a:ext cx="8991600" cy="46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GB" dirty="0"/>
              <a:t>6 x 1      6 in each row. 1 row.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3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80BB-4953-46CE-A572-B9C0BAA0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686"/>
          </a:xfrm>
        </p:spPr>
        <p:txBody>
          <a:bodyPr/>
          <a:lstStyle/>
          <a:p>
            <a:r>
              <a:rPr lang="en-GB" dirty="0"/>
              <a:t>Did you find any of these arrays?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C6EAF-A023-40E1-902A-BF197826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288708"/>
            <a:ext cx="5029200" cy="1932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C22AD-DCB5-4033-BC8A-5669469C3B19}"/>
              </a:ext>
            </a:extLst>
          </p:cNvPr>
          <p:cNvSpPr txBox="1"/>
          <p:nvPr/>
        </p:nvSpPr>
        <p:spPr>
          <a:xfrm>
            <a:off x="6553200" y="2524189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x 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0F388-3552-4707-808D-B7A418CF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96" y="867355"/>
            <a:ext cx="1120237" cy="5471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63F823-FDBA-4E55-9BDC-AF0F4CABFA28}"/>
              </a:ext>
            </a:extLst>
          </p:cNvPr>
          <p:cNvSpPr txBox="1"/>
          <p:nvPr/>
        </p:nvSpPr>
        <p:spPr>
          <a:xfrm>
            <a:off x="9764485" y="1382486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x 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0BF61-FC2E-47B5-988F-3E8D3540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33372"/>
            <a:ext cx="2270957" cy="2827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78CCF-7F84-4305-8ACC-D10FAB4BBF63}"/>
              </a:ext>
            </a:extLst>
          </p:cNvPr>
          <p:cNvSpPr txBox="1"/>
          <p:nvPr/>
        </p:nvSpPr>
        <p:spPr>
          <a:xfrm>
            <a:off x="3886201" y="6077379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x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CDB2E-3A98-482F-884D-780EFF081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455" y="3601286"/>
            <a:ext cx="3383573" cy="2095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EC7997-B531-497E-BEEA-2593897B39CF}"/>
              </a:ext>
            </a:extLst>
          </p:cNvPr>
          <p:cNvSpPr txBox="1"/>
          <p:nvPr/>
        </p:nvSpPr>
        <p:spPr>
          <a:xfrm>
            <a:off x="7369630" y="5761340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3 x 2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776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AB2A0-13F6-4BC7-807B-75A3EEBC2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0" y="0"/>
            <a:ext cx="8801863" cy="6302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853A3-3F3A-45B0-A9AF-4C154A146A78}"/>
              </a:ext>
            </a:extLst>
          </p:cNvPr>
          <p:cNvSpPr txBox="1"/>
          <p:nvPr/>
        </p:nvSpPr>
        <p:spPr>
          <a:xfrm>
            <a:off x="9688286" y="293914"/>
            <a:ext cx="2231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Rosie and Whitney are playing a game of pairs. </a:t>
            </a:r>
          </a:p>
          <a:p>
            <a:endParaRPr lang="en-GB" dirty="0"/>
          </a:p>
          <a:p>
            <a:r>
              <a:rPr lang="en-GB" dirty="0"/>
              <a:t>They have arranged </a:t>
            </a:r>
          </a:p>
          <a:p>
            <a:r>
              <a:rPr lang="en-GB" dirty="0"/>
              <a:t>Their cards into an </a:t>
            </a:r>
          </a:p>
          <a:p>
            <a:r>
              <a:rPr lang="en-GB" dirty="0"/>
              <a:t>array.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E63D2-9901-4A59-82F2-4303E80E37D6}"/>
              </a:ext>
            </a:extLst>
          </p:cNvPr>
          <p:cNvSpPr txBox="1"/>
          <p:nvPr/>
        </p:nvSpPr>
        <p:spPr>
          <a:xfrm>
            <a:off x="9688286" y="3151143"/>
            <a:ext cx="2231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array has rows and columns,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array has  2 rows.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09640-3E13-4B06-B658-8370007FAB0A}"/>
              </a:ext>
            </a:extLst>
          </p:cNvPr>
          <p:cNvSpPr txBox="1"/>
          <p:nvPr/>
        </p:nvSpPr>
        <p:spPr>
          <a:xfrm>
            <a:off x="9688285" y="5632459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2 columns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292FB5-DAEB-473F-8198-17E7C8D250C0}"/>
              </a:ext>
            </a:extLst>
          </p:cNvPr>
          <p:cNvSpPr/>
          <p:nvPr/>
        </p:nvSpPr>
        <p:spPr>
          <a:xfrm>
            <a:off x="3799114" y="4539343"/>
            <a:ext cx="3722915" cy="15022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359FBC-4C45-4E14-B5C4-EFB30546FA9A}"/>
              </a:ext>
            </a:extLst>
          </p:cNvPr>
          <p:cNvSpPr/>
          <p:nvPr/>
        </p:nvSpPr>
        <p:spPr>
          <a:xfrm>
            <a:off x="4103914" y="3037114"/>
            <a:ext cx="3722915" cy="15022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E09B9E-F086-447E-BD4C-B1A7A8515B80}"/>
              </a:ext>
            </a:extLst>
          </p:cNvPr>
          <p:cNvSpPr/>
          <p:nvPr/>
        </p:nvSpPr>
        <p:spPr>
          <a:xfrm>
            <a:off x="5736771" y="2612571"/>
            <a:ext cx="1393372" cy="39950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1B6D0D-B9EF-4618-B11C-C02FAD0AD549}"/>
              </a:ext>
            </a:extLst>
          </p:cNvPr>
          <p:cNvSpPr/>
          <p:nvPr/>
        </p:nvSpPr>
        <p:spPr>
          <a:xfrm>
            <a:off x="4256314" y="2612571"/>
            <a:ext cx="1393372" cy="39950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AB2A0-13F6-4BC7-807B-75A3EEBC2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0" y="0"/>
            <a:ext cx="8801863" cy="6302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853A3-3F3A-45B0-A9AF-4C154A146A78}"/>
              </a:ext>
            </a:extLst>
          </p:cNvPr>
          <p:cNvSpPr txBox="1"/>
          <p:nvPr/>
        </p:nvSpPr>
        <p:spPr>
          <a:xfrm>
            <a:off x="9720943" y="1741714"/>
            <a:ext cx="2231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 2 x 2 array.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It has 2 rows and 2 columns.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could also say that they have 2 in each row and they have 2 rows.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44742-3A7A-47E4-A93F-B12E7D3D011A}"/>
              </a:ext>
            </a:extLst>
          </p:cNvPr>
          <p:cNvSpPr txBox="1"/>
          <p:nvPr/>
        </p:nvSpPr>
        <p:spPr>
          <a:xfrm>
            <a:off x="5312228" y="2122715"/>
            <a:ext cx="242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x 2 </a:t>
            </a:r>
          </a:p>
        </p:txBody>
      </p:sp>
    </p:spTree>
    <p:extLst>
      <p:ext uri="{BB962C8B-B14F-4D97-AF65-F5344CB8AC3E}">
        <p14:creationId xmlns:p14="http://schemas.microsoft.com/office/powerpoint/2010/main" val="79029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57A88D-00D2-4046-8E24-3CA82FCD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25" y="70758"/>
            <a:ext cx="8801863" cy="6302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3A5B5-AE77-493A-8FF6-F4A012B0865E}"/>
              </a:ext>
            </a:extLst>
          </p:cNvPr>
          <p:cNvSpPr txBox="1"/>
          <p:nvPr/>
        </p:nvSpPr>
        <p:spPr>
          <a:xfrm>
            <a:off x="9688286" y="293914"/>
            <a:ext cx="223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Rosie and Whitney make their game trickier by adding 2 more cards.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2E51A-C2E7-4907-890C-8C9AB121FBB4}"/>
              </a:ext>
            </a:extLst>
          </p:cNvPr>
          <p:cNvSpPr txBox="1"/>
          <p:nvPr/>
        </p:nvSpPr>
        <p:spPr>
          <a:xfrm>
            <a:off x="9764486" y="2394857"/>
            <a:ext cx="223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Now, they have 3 rows and 2 columns.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CF0CC-7042-417B-B275-3D896DE6DBF2}"/>
              </a:ext>
            </a:extLst>
          </p:cNvPr>
          <p:cNvSpPr txBox="1"/>
          <p:nvPr/>
        </p:nvSpPr>
        <p:spPr>
          <a:xfrm>
            <a:off x="9764486" y="3618636"/>
            <a:ext cx="223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have 2 in each row and they have 3 rows.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7059C-50C2-41DB-8372-A22D17555ABD}"/>
              </a:ext>
            </a:extLst>
          </p:cNvPr>
          <p:cNvSpPr txBox="1"/>
          <p:nvPr/>
        </p:nvSpPr>
        <p:spPr>
          <a:xfrm>
            <a:off x="9764486" y="4842415"/>
            <a:ext cx="223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have a </a:t>
            </a:r>
          </a:p>
          <a:p>
            <a:r>
              <a:rPr lang="en-GB" dirty="0"/>
              <a:t>2 x 3 array.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322A3-93B5-4511-93BC-AAF519320490}"/>
              </a:ext>
            </a:extLst>
          </p:cNvPr>
          <p:cNvSpPr txBox="1"/>
          <p:nvPr/>
        </p:nvSpPr>
        <p:spPr>
          <a:xfrm>
            <a:off x="4882242" y="601690"/>
            <a:ext cx="2427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x 3 </a:t>
            </a:r>
          </a:p>
        </p:txBody>
      </p:sp>
    </p:spTree>
    <p:extLst>
      <p:ext uri="{BB962C8B-B14F-4D97-AF65-F5344CB8AC3E}">
        <p14:creationId xmlns:p14="http://schemas.microsoft.com/office/powerpoint/2010/main" val="2491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FA2092-96BC-446E-92AD-FA65BDA7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23" y="98771"/>
            <a:ext cx="8176691" cy="6660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422BF-2EF0-48FF-AC13-162D05567718}"/>
              </a:ext>
            </a:extLst>
          </p:cNvPr>
          <p:cNvSpPr txBox="1"/>
          <p:nvPr/>
        </p:nvSpPr>
        <p:spPr>
          <a:xfrm>
            <a:off x="9688286" y="293914"/>
            <a:ext cx="2231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Rosie and Whitney make their game trickier by adding 2 more cards. Now they have 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86873-3CA7-412A-8617-CE3FF41D81D2}"/>
              </a:ext>
            </a:extLst>
          </p:cNvPr>
          <p:cNvSpPr txBox="1"/>
          <p:nvPr/>
        </p:nvSpPr>
        <p:spPr>
          <a:xfrm>
            <a:off x="9688286" y="3712028"/>
            <a:ext cx="2231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use any 8 items around the house to help Rosie and Whitney to arrange their cards into an array?</a:t>
            </a:r>
          </a:p>
        </p:txBody>
      </p:sp>
    </p:spTree>
    <p:extLst>
      <p:ext uri="{BB962C8B-B14F-4D97-AF65-F5344CB8AC3E}">
        <p14:creationId xmlns:p14="http://schemas.microsoft.com/office/powerpoint/2010/main" val="3800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919E-17C9-451A-A6F0-C0620D1D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B4B2-FE5C-4A8A-B6AB-40DDEFE9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3195F-249A-41B6-A9DB-6EA88065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1773571"/>
            <a:ext cx="9952582" cy="6660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271D0-0A1F-4E95-B0DA-7FB42FB87FCA}"/>
              </a:ext>
            </a:extLst>
          </p:cNvPr>
          <p:cNvSpPr txBox="1"/>
          <p:nvPr/>
        </p:nvSpPr>
        <p:spPr>
          <a:xfrm>
            <a:off x="2211320" y="4886886"/>
            <a:ext cx="8937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Did you make a 4 x 2 array like me?</a:t>
            </a:r>
          </a:p>
          <a:p>
            <a:endParaRPr lang="en-GB" sz="4000" dirty="0"/>
          </a:p>
          <a:p>
            <a:r>
              <a:rPr lang="en-GB" sz="4000" dirty="0"/>
              <a:t> 4 in each row. 2 rows.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829BA-7334-40C9-80EF-3DD61CCF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66" y="391886"/>
            <a:ext cx="8801863" cy="6302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AC69F-AC25-4B10-A431-2A9739D4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37" y="163828"/>
            <a:ext cx="3154953" cy="3086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23494-D7B2-4252-9A38-25D151EFF29C}"/>
              </a:ext>
            </a:extLst>
          </p:cNvPr>
          <p:cNvSpPr txBox="1"/>
          <p:nvPr/>
        </p:nvSpPr>
        <p:spPr>
          <a:xfrm>
            <a:off x="1352931" y="3410902"/>
            <a:ext cx="19034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Or… did you make a 2 x 4 array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50360-5FF1-4750-AEAE-3810EB9E11B6}"/>
              </a:ext>
            </a:extLst>
          </p:cNvPr>
          <p:cNvSpPr txBox="1"/>
          <p:nvPr/>
        </p:nvSpPr>
        <p:spPr>
          <a:xfrm>
            <a:off x="7760561" y="3857178"/>
            <a:ext cx="1903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 in each row, 4 rows.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161F8-FC30-482F-9B40-BCC8A642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383971"/>
            <a:ext cx="9365792" cy="4846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4C7FD-8341-4789-8BCF-D135A9D69999}"/>
              </a:ext>
            </a:extLst>
          </p:cNvPr>
          <p:cNvSpPr/>
          <p:nvPr/>
        </p:nvSpPr>
        <p:spPr>
          <a:xfrm>
            <a:off x="4610100" y="5535385"/>
            <a:ext cx="2177142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AB9A8-4872-43A1-AD0B-F4F6BD09762B}"/>
              </a:ext>
            </a:extLst>
          </p:cNvPr>
          <p:cNvSpPr txBox="1"/>
          <p:nvPr/>
        </p:nvSpPr>
        <p:spPr>
          <a:xfrm>
            <a:off x="4212771" y="223489"/>
            <a:ext cx="782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is a 4 x 2 array</a:t>
            </a:r>
            <a:r>
              <a:rPr lang="en-GB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1C692-40E8-4858-9A05-E97E50997547}"/>
              </a:ext>
            </a:extLst>
          </p:cNvPr>
          <p:cNvSpPr txBox="1"/>
          <p:nvPr/>
        </p:nvSpPr>
        <p:spPr>
          <a:xfrm>
            <a:off x="4212771" y="1159661"/>
            <a:ext cx="782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has 4 in each row. It has 2 rows.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61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BEC42D5-058B-45D9-ACBB-41722AA4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04" y="667017"/>
            <a:ext cx="9365792" cy="4846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4C7FD-8341-4789-8BCF-D135A9D69999}"/>
              </a:ext>
            </a:extLst>
          </p:cNvPr>
          <p:cNvSpPr/>
          <p:nvPr/>
        </p:nvSpPr>
        <p:spPr>
          <a:xfrm>
            <a:off x="4836139" y="3717346"/>
            <a:ext cx="2177142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DBE3D-0988-4AE6-A0BC-2B5189EAF0E5}"/>
              </a:ext>
            </a:extLst>
          </p:cNvPr>
          <p:cNvSpPr txBox="1"/>
          <p:nvPr/>
        </p:nvSpPr>
        <p:spPr>
          <a:xfrm>
            <a:off x="2159331" y="143797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want to work out how many circles there are in my array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0993B-8BA4-4C02-834D-6CB13435A719}"/>
              </a:ext>
            </a:extLst>
          </p:cNvPr>
          <p:cNvSpPr txBox="1"/>
          <p:nvPr/>
        </p:nvSpPr>
        <p:spPr>
          <a:xfrm>
            <a:off x="1866900" y="492958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Instead of counting them one by one. I’m going to use my counting in steps skills to make it quicker. I could….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10156-53D7-4504-8DE8-44FBCD5BC635}"/>
              </a:ext>
            </a:extLst>
          </p:cNvPr>
          <p:cNvSpPr txBox="1"/>
          <p:nvPr/>
        </p:nvSpPr>
        <p:spPr>
          <a:xfrm>
            <a:off x="4650239" y="3954132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in 2s     2 + 2 + 2 + 2= 8                        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BCFE55-729D-481C-919E-5689A1E71337}"/>
              </a:ext>
            </a:extLst>
          </p:cNvPr>
          <p:cNvSpPr/>
          <p:nvPr/>
        </p:nvSpPr>
        <p:spPr>
          <a:xfrm>
            <a:off x="4038600" y="1012371"/>
            <a:ext cx="1197429" cy="2941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215FAE-35B7-484F-B717-ADB307C48449}"/>
              </a:ext>
            </a:extLst>
          </p:cNvPr>
          <p:cNvSpPr/>
          <p:nvPr/>
        </p:nvSpPr>
        <p:spPr>
          <a:xfrm>
            <a:off x="5159828" y="1079073"/>
            <a:ext cx="1197429" cy="2941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D5E70F-581E-4D8B-95CB-B93E44856010}"/>
              </a:ext>
            </a:extLst>
          </p:cNvPr>
          <p:cNvSpPr/>
          <p:nvPr/>
        </p:nvSpPr>
        <p:spPr>
          <a:xfrm>
            <a:off x="6291521" y="1079073"/>
            <a:ext cx="1197429" cy="2941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E80BAD2-FEED-45F3-B302-03EC8AA59CE5}"/>
              </a:ext>
            </a:extLst>
          </p:cNvPr>
          <p:cNvSpPr/>
          <p:nvPr/>
        </p:nvSpPr>
        <p:spPr>
          <a:xfrm>
            <a:off x="7478485" y="1110150"/>
            <a:ext cx="1197429" cy="2941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73D762-4174-41DA-A118-B8934B5C8327}"/>
              </a:ext>
            </a:extLst>
          </p:cNvPr>
          <p:cNvSpPr txBox="1"/>
          <p:nvPr/>
        </p:nvSpPr>
        <p:spPr>
          <a:xfrm>
            <a:off x="9006505" y="2496754"/>
            <a:ext cx="368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in 4s     4 + 4 = 8                         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72AC5-252E-4E54-9C35-A54832939590}"/>
              </a:ext>
            </a:extLst>
          </p:cNvPr>
          <p:cNvSpPr/>
          <p:nvPr/>
        </p:nvSpPr>
        <p:spPr>
          <a:xfrm>
            <a:off x="2939143" y="1408708"/>
            <a:ext cx="6400800" cy="1230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6B0C41-BC82-428F-8D43-B586358C9532}"/>
              </a:ext>
            </a:extLst>
          </p:cNvPr>
          <p:cNvSpPr/>
          <p:nvPr/>
        </p:nvSpPr>
        <p:spPr>
          <a:xfrm>
            <a:off x="3048000" y="2605653"/>
            <a:ext cx="6400800" cy="1230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1636</TotalTime>
  <Words>440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Franklin Gothic Book</vt:lpstr>
      <vt:lpstr>Crop</vt:lpstr>
      <vt:lpstr>Year 2– Multiplication and division</vt:lpstr>
      <vt:lpstr>PowerPoint Presentation</vt:lpstr>
      <vt:lpstr>PowerPoint Presentation</vt:lpstr>
      <vt:lpstr>PowerPoint Presentation</vt:lpstr>
      <vt:lpstr>PowerPoint Presentation</vt:lpstr>
      <vt:lpstr>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find any of these arrays?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131</cp:revision>
  <dcterms:created xsi:type="dcterms:W3CDTF">2020-03-20T11:22:32Z</dcterms:created>
  <dcterms:modified xsi:type="dcterms:W3CDTF">2020-06-28T11:11:28Z</dcterms:modified>
</cp:coreProperties>
</file>