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89" r:id="rId5"/>
    <p:sldId id="290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2"/>
  </p:normalViewPr>
  <p:slideViewPr>
    <p:cSldViewPr snapToGrid="0" snapToObjects="1">
      <p:cViewPr varScale="1">
        <p:scale>
          <a:sx n="72" d="100"/>
          <a:sy n="72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9726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3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4584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4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6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911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E9EA-84BE-7342-8281-F3721CB21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5A75F-4EB8-994D-922C-783F2A9FC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5 – Finding duration of times</a:t>
            </a:r>
          </a:p>
        </p:txBody>
      </p:sp>
    </p:spTree>
    <p:extLst>
      <p:ext uri="{BB962C8B-B14F-4D97-AF65-F5344CB8AC3E}">
        <p14:creationId xmlns:p14="http://schemas.microsoft.com/office/powerpoint/2010/main" val="274884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5964D-1872-7A4E-AB65-15E04E0A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 we are learning to find the duration of times</a:t>
            </a:r>
          </a:p>
        </p:txBody>
      </p:sp>
    </p:spTree>
    <p:extLst>
      <p:ext uri="{BB962C8B-B14F-4D97-AF65-F5344CB8AC3E}">
        <p14:creationId xmlns:p14="http://schemas.microsoft.com/office/powerpoint/2010/main" val="187367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time difference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left my house at 8 o’clock</a:t>
            </a:r>
          </a:p>
        </p:txBody>
      </p:sp>
      <p:pic>
        <p:nvPicPr>
          <p:cNvPr id="18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5060E6BA-DD34-4D6C-8F39-8907C02DB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61" y="3762651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810A136-F2B9-41EE-8673-168BE94E83E9}"/>
              </a:ext>
            </a:extLst>
          </p:cNvPr>
          <p:cNvSpPr txBox="1"/>
          <p:nvPr/>
        </p:nvSpPr>
        <p:spPr>
          <a:xfrm>
            <a:off x="4334548" y="3622783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got to work at  9 o’clock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70E744-CB8C-4DF2-B4BA-93E089665C44}"/>
              </a:ext>
            </a:extLst>
          </p:cNvPr>
          <p:cNvCxnSpPr/>
          <p:nvPr/>
        </p:nvCxnSpPr>
        <p:spPr>
          <a:xfrm flipH="1">
            <a:off x="2608976" y="4804096"/>
            <a:ext cx="569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271EBD-4A0A-4D4D-A752-88122073CC0E}"/>
              </a:ext>
            </a:extLst>
          </p:cNvPr>
          <p:cNvCxnSpPr/>
          <p:nvPr/>
        </p:nvCxnSpPr>
        <p:spPr>
          <a:xfrm flipV="1">
            <a:off x="3147306" y="4161392"/>
            <a:ext cx="0" cy="642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7472956" y="2133756"/>
            <a:ext cx="397494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long did it take me to get to work?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/>
          <p:nvPr/>
        </p:nvCxnSpPr>
        <p:spPr>
          <a:xfrm flipH="1">
            <a:off x="2768367" y="2244056"/>
            <a:ext cx="409729" cy="239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EABD71C-30EA-4956-8DF2-A87AEE4D5821}"/>
              </a:ext>
            </a:extLst>
          </p:cNvPr>
          <p:cNvSpPr txBox="1"/>
          <p:nvPr/>
        </p:nvSpPr>
        <p:spPr>
          <a:xfrm>
            <a:off x="7806630" y="3670218"/>
            <a:ext cx="295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8 o’clock to 9 o’clock it is </a:t>
            </a:r>
            <a:r>
              <a:rPr lang="en-GB" b="1" dirty="0"/>
              <a:t>1 Hour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55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time difference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went to work at 10 o’clock.</a:t>
            </a:r>
          </a:p>
        </p:txBody>
      </p:sp>
      <p:pic>
        <p:nvPicPr>
          <p:cNvPr id="18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5060E6BA-DD34-4D6C-8F39-8907C02DB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61" y="3762651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810A136-F2B9-41EE-8673-168BE94E83E9}"/>
              </a:ext>
            </a:extLst>
          </p:cNvPr>
          <p:cNvSpPr txBox="1"/>
          <p:nvPr/>
        </p:nvSpPr>
        <p:spPr>
          <a:xfrm>
            <a:off x="4334548" y="3622783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left work at 12o’clock.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70E744-CB8C-4DF2-B4BA-93E089665C44}"/>
              </a:ext>
            </a:extLst>
          </p:cNvPr>
          <p:cNvCxnSpPr>
            <a:cxnSpLocks/>
          </p:cNvCxnSpPr>
          <p:nvPr/>
        </p:nvCxnSpPr>
        <p:spPr>
          <a:xfrm flipV="1">
            <a:off x="3147306" y="4532244"/>
            <a:ext cx="0" cy="271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271EBD-4A0A-4D4D-A752-88122073CC0E}"/>
              </a:ext>
            </a:extLst>
          </p:cNvPr>
          <p:cNvCxnSpPr/>
          <p:nvPr/>
        </p:nvCxnSpPr>
        <p:spPr>
          <a:xfrm flipV="1">
            <a:off x="3147306" y="4161392"/>
            <a:ext cx="0" cy="642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7472956" y="2133756"/>
            <a:ext cx="397494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long was I at work for?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 flipV="1">
            <a:off x="2768367" y="1987826"/>
            <a:ext cx="409730" cy="256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EABD71C-30EA-4956-8DF2-A87AEE4D5821}"/>
              </a:ext>
            </a:extLst>
          </p:cNvPr>
          <p:cNvSpPr txBox="1"/>
          <p:nvPr/>
        </p:nvSpPr>
        <p:spPr>
          <a:xfrm>
            <a:off x="7982804" y="3647027"/>
            <a:ext cx="295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10 o’clock to 12 o’clock is </a:t>
            </a:r>
            <a:r>
              <a:rPr lang="en-GB" b="1" dirty="0"/>
              <a:t>2 hours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1F35CE-D765-4B66-B5BB-C3D15A0F1D52}"/>
              </a:ext>
            </a:extLst>
          </p:cNvPr>
          <p:cNvSpPr txBox="1"/>
          <p:nvPr/>
        </p:nvSpPr>
        <p:spPr>
          <a:xfrm>
            <a:off x="7982803" y="4345004"/>
            <a:ext cx="29552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start counting from 10 o’clock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C37C9-A258-4AE0-9ABB-ECFF8AD2CF74}"/>
              </a:ext>
            </a:extLst>
          </p:cNvPr>
          <p:cNvSpPr txBox="1"/>
          <p:nvPr/>
        </p:nvSpPr>
        <p:spPr>
          <a:xfrm>
            <a:off x="6602136" y="5104222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11 o’clock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39EACB-658D-4103-BC13-B1ECE7C5B8DD}"/>
              </a:ext>
            </a:extLst>
          </p:cNvPr>
          <p:cNvSpPr txBox="1"/>
          <p:nvPr/>
        </p:nvSpPr>
        <p:spPr>
          <a:xfrm>
            <a:off x="6602136" y="5660875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hour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CF332F-5E59-4985-977F-CF4294238F6C}"/>
              </a:ext>
            </a:extLst>
          </p:cNvPr>
          <p:cNvSpPr txBox="1"/>
          <p:nvPr/>
        </p:nvSpPr>
        <p:spPr>
          <a:xfrm>
            <a:off x="8397805" y="5104222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12 o’clock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813A86-0F9E-4EE2-A673-1E7EA001FD29}"/>
              </a:ext>
            </a:extLst>
          </p:cNvPr>
          <p:cNvSpPr txBox="1"/>
          <p:nvPr/>
        </p:nvSpPr>
        <p:spPr>
          <a:xfrm>
            <a:off x="8429304" y="5628609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 hours</a:t>
            </a:r>
          </a:p>
        </p:txBody>
      </p:sp>
    </p:spTree>
    <p:extLst>
      <p:ext uri="{BB962C8B-B14F-4D97-AF65-F5344CB8AC3E}">
        <p14:creationId xmlns:p14="http://schemas.microsoft.com/office/powerpoint/2010/main" val="356383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16" grpId="0" animBg="1"/>
      <p:bldP spid="17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time difference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went shopping at 9 o’clock</a:t>
            </a:r>
          </a:p>
        </p:txBody>
      </p:sp>
      <p:pic>
        <p:nvPicPr>
          <p:cNvPr id="18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5060E6BA-DD34-4D6C-8F39-8907C02DB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61" y="3762651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810A136-F2B9-41EE-8673-168BE94E83E9}"/>
              </a:ext>
            </a:extLst>
          </p:cNvPr>
          <p:cNvSpPr txBox="1"/>
          <p:nvPr/>
        </p:nvSpPr>
        <p:spPr>
          <a:xfrm>
            <a:off x="4334548" y="3622783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got home at 1 o’clock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70E744-CB8C-4DF2-B4BA-93E089665C44}"/>
              </a:ext>
            </a:extLst>
          </p:cNvPr>
          <p:cNvCxnSpPr>
            <a:cxnSpLocks/>
          </p:cNvCxnSpPr>
          <p:nvPr/>
        </p:nvCxnSpPr>
        <p:spPr>
          <a:xfrm flipV="1">
            <a:off x="3147306" y="4532244"/>
            <a:ext cx="192242" cy="271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271EBD-4A0A-4D4D-A752-88122073CC0E}"/>
              </a:ext>
            </a:extLst>
          </p:cNvPr>
          <p:cNvCxnSpPr/>
          <p:nvPr/>
        </p:nvCxnSpPr>
        <p:spPr>
          <a:xfrm flipV="1">
            <a:off x="3147306" y="4161392"/>
            <a:ext cx="0" cy="642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7472956" y="2133756"/>
            <a:ext cx="397494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long did I go shopping for?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>
            <a:off x="2768367" y="2244056"/>
            <a:ext cx="409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EABD71C-30EA-4956-8DF2-A87AEE4D5821}"/>
              </a:ext>
            </a:extLst>
          </p:cNvPr>
          <p:cNvSpPr txBox="1"/>
          <p:nvPr/>
        </p:nvSpPr>
        <p:spPr>
          <a:xfrm>
            <a:off x="7982804" y="3647027"/>
            <a:ext cx="295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9 o’clock to 1 o’clock is </a:t>
            </a:r>
            <a:r>
              <a:rPr lang="en-GB" b="1" dirty="0"/>
              <a:t>4 hours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1F35CE-D765-4B66-B5BB-C3D15A0F1D52}"/>
              </a:ext>
            </a:extLst>
          </p:cNvPr>
          <p:cNvSpPr txBox="1"/>
          <p:nvPr/>
        </p:nvSpPr>
        <p:spPr>
          <a:xfrm>
            <a:off x="7982803" y="4345004"/>
            <a:ext cx="29552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start counting from 9 o’clock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C37C9-A258-4AE0-9ABB-ECFF8AD2CF74}"/>
              </a:ext>
            </a:extLst>
          </p:cNvPr>
          <p:cNvSpPr txBox="1"/>
          <p:nvPr/>
        </p:nvSpPr>
        <p:spPr>
          <a:xfrm>
            <a:off x="5229258" y="5104222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10 o’clock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39EACB-658D-4103-BC13-B1ECE7C5B8DD}"/>
              </a:ext>
            </a:extLst>
          </p:cNvPr>
          <p:cNvSpPr txBox="1"/>
          <p:nvPr/>
        </p:nvSpPr>
        <p:spPr>
          <a:xfrm>
            <a:off x="5239955" y="5660875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hour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CF332F-5E59-4985-977F-CF4294238F6C}"/>
              </a:ext>
            </a:extLst>
          </p:cNvPr>
          <p:cNvSpPr txBox="1"/>
          <p:nvPr/>
        </p:nvSpPr>
        <p:spPr>
          <a:xfrm>
            <a:off x="7030488" y="5104628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11 o’clock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813A86-0F9E-4EE2-A673-1E7EA001FD29}"/>
              </a:ext>
            </a:extLst>
          </p:cNvPr>
          <p:cNvSpPr txBox="1"/>
          <p:nvPr/>
        </p:nvSpPr>
        <p:spPr>
          <a:xfrm>
            <a:off x="7030487" y="5632300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 hours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9AFEC0-7EC1-4FCB-9379-D164897D8CBF}"/>
              </a:ext>
            </a:extLst>
          </p:cNvPr>
          <p:cNvSpPr txBox="1"/>
          <p:nvPr/>
        </p:nvSpPr>
        <p:spPr>
          <a:xfrm>
            <a:off x="8831718" y="5117880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12 o’clock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CC59C-AD62-434F-8CCA-14853C27C40F}"/>
              </a:ext>
            </a:extLst>
          </p:cNvPr>
          <p:cNvSpPr txBox="1"/>
          <p:nvPr/>
        </p:nvSpPr>
        <p:spPr>
          <a:xfrm>
            <a:off x="8821019" y="5613019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 hours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0CCCA5-475E-4C53-9EC4-3BC533AC20FC}"/>
              </a:ext>
            </a:extLst>
          </p:cNvPr>
          <p:cNvSpPr txBox="1"/>
          <p:nvPr/>
        </p:nvSpPr>
        <p:spPr>
          <a:xfrm>
            <a:off x="10516264" y="5085614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o’clock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226414-F13C-4887-B567-3277D469EE7D}"/>
              </a:ext>
            </a:extLst>
          </p:cNvPr>
          <p:cNvSpPr txBox="1"/>
          <p:nvPr/>
        </p:nvSpPr>
        <p:spPr>
          <a:xfrm>
            <a:off x="10505565" y="5580753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hours</a:t>
            </a:r>
          </a:p>
        </p:txBody>
      </p:sp>
    </p:spTree>
    <p:extLst>
      <p:ext uri="{BB962C8B-B14F-4D97-AF65-F5344CB8AC3E}">
        <p14:creationId xmlns:p14="http://schemas.microsoft.com/office/powerpoint/2010/main" val="297237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16" grpId="0" animBg="1"/>
      <p:bldP spid="17" grpId="0" animBg="1"/>
      <p:bldP spid="20" grpId="0" animBg="1"/>
      <p:bldP spid="21" grpId="0" animBg="1"/>
      <p:bldP spid="23" grpId="0" animBg="1"/>
      <p:bldP spid="25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178D26-8316-409C-938E-97D6EE7228F9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time difference</a:t>
            </a:r>
          </a:p>
        </p:txBody>
      </p:sp>
      <p:pic>
        <p:nvPicPr>
          <p:cNvPr id="5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C0F4B92E-23D1-45C2-ADD0-1AB6848A1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FA2A15-F4D5-416F-8816-FAB0B56D2423}"/>
              </a:ext>
            </a:extLst>
          </p:cNvPr>
          <p:cNvCxnSpPr>
            <a:cxnSpLocks/>
          </p:cNvCxnSpPr>
          <p:nvPr/>
        </p:nvCxnSpPr>
        <p:spPr>
          <a:xfrm>
            <a:off x="3178096" y="2244056"/>
            <a:ext cx="1" cy="683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99C90DC-4FAE-4214-A353-38F424A20A26}"/>
              </a:ext>
            </a:extLst>
          </p:cNvPr>
          <p:cNvSpPr txBox="1"/>
          <p:nvPr/>
        </p:nvSpPr>
        <p:spPr>
          <a:xfrm>
            <a:off x="4517707" y="1082179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left my house at half past 10</a:t>
            </a:r>
          </a:p>
        </p:txBody>
      </p:sp>
      <p:pic>
        <p:nvPicPr>
          <p:cNvPr id="8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E42AB2DB-4143-4406-891C-2BEABC496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61" y="3762651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5013D3-A6BF-4351-BCEF-BDC866275E19}"/>
              </a:ext>
            </a:extLst>
          </p:cNvPr>
          <p:cNvSpPr txBox="1"/>
          <p:nvPr/>
        </p:nvSpPr>
        <p:spPr>
          <a:xfrm>
            <a:off x="4334548" y="3622783"/>
            <a:ext cx="29552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got to the beach at half past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9F4CB04-C314-42F7-AA03-9C66EFBEB005}"/>
              </a:ext>
            </a:extLst>
          </p:cNvPr>
          <p:cNvCxnSpPr>
            <a:cxnSpLocks/>
          </p:cNvCxnSpPr>
          <p:nvPr/>
        </p:nvCxnSpPr>
        <p:spPr>
          <a:xfrm flipV="1">
            <a:off x="3147306" y="4407613"/>
            <a:ext cx="376070" cy="39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D09CCB-2651-431C-B628-338E9043B1BD}"/>
              </a:ext>
            </a:extLst>
          </p:cNvPr>
          <p:cNvCxnSpPr>
            <a:cxnSpLocks/>
          </p:cNvCxnSpPr>
          <p:nvPr/>
        </p:nvCxnSpPr>
        <p:spPr>
          <a:xfrm>
            <a:off x="3147306" y="4804096"/>
            <a:ext cx="0" cy="701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19BACE-199E-42B7-A06F-CF65F8B7140A}"/>
              </a:ext>
            </a:extLst>
          </p:cNvPr>
          <p:cNvSpPr txBox="1"/>
          <p:nvPr/>
        </p:nvSpPr>
        <p:spPr>
          <a:xfrm>
            <a:off x="7771122" y="2053123"/>
            <a:ext cx="375811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long did it take me to get to the beach?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B098B6-8536-45F5-9A61-0FDD18C16AB8}"/>
              </a:ext>
            </a:extLst>
          </p:cNvPr>
          <p:cNvCxnSpPr>
            <a:cxnSpLocks/>
          </p:cNvCxnSpPr>
          <p:nvPr/>
        </p:nvCxnSpPr>
        <p:spPr>
          <a:xfrm flipH="1" flipV="1">
            <a:off x="2869035" y="1912690"/>
            <a:ext cx="309062" cy="331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6A931C3-BEAE-420F-8951-5F045333B95D}"/>
              </a:ext>
            </a:extLst>
          </p:cNvPr>
          <p:cNvSpPr txBox="1"/>
          <p:nvPr/>
        </p:nvSpPr>
        <p:spPr>
          <a:xfrm>
            <a:off x="8917443" y="3864616"/>
            <a:ext cx="1914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half past 10 to half past 1 it is </a:t>
            </a:r>
            <a:r>
              <a:rPr lang="en-GB" b="1" dirty="0"/>
              <a:t>3 Hours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F74419-C4FD-4083-AA3B-81B290ECBCC0}"/>
              </a:ext>
            </a:extLst>
          </p:cNvPr>
          <p:cNvSpPr txBox="1"/>
          <p:nvPr/>
        </p:nvSpPr>
        <p:spPr>
          <a:xfrm>
            <a:off x="8003251" y="4781462"/>
            <a:ext cx="29552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start counting from half past 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97C907-C905-4B38-855C-E64963BB83BB}"/>
              </a:ext>
            </a:extLst>
          </p:cNvPr>
          <p:cNvSpPr txBox="1"/>
          <p:nvPr/>
        </p:nvSpPr>
        <p:spPr>
          <a:xfrm>
            <a:off x="7050936" y="5541086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Half past 11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2448E6-0DE5-4D49-80CF-CC3653CBBB14}"/>
              </a:ext>
            </a:extLst>
          </p:cNvPr>
          <p:cNvSpPr txBox="1"/>
          <p:nvPr/>
        </p:nvSpPr>
        <p:spPr>
          <a:xfrm>
            <a:off x="7050935" y="6068758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hour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1C9C6F-CBD4-40BE-9EB0-15BF4F3D884F}"/>
              </a:ext>
            </a:extLst>
          </p:cNvPr>
          <p:cNvSpPr txBox="1"/>
          <p:nvPr/>
        </p:nvSpPr>
        <p:spPr>
          <a:xfrm>
            <a:off x="8852166" y="5554338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Half past 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076BC3-3A74-4A25-A650-F998184555A2}"/>
              </a:ext>
            </a:extLst>
          </p:cNvPr>
          <p:cNvSpPr txBox="1"/>
          <p:nvPr/>
        </p:nvSpPr>
        <p:spPr>
          <a:xfrm>
            <a:off x="8841467" y="6049477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 hours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F57B7-8E37-49DA-B963-3B9D5E8D3E57}"/>
              </a:ext>
            </a:extLst>
          </p:cNvPr>
          <p:cNvSpPr txBox="1"/>
          <p:nvPr/>
        </p:nvSpPr>
        <p:spPr>
          <a:xfrm>
            <a:off x="10536712" y="5522072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Half past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668139-4932-42C3-956C-F712CDAE21B9}"/>
              </a:ext>
            </a:extLst>
          </p:cNvPr>
          <p:cNvSpPr txBox="1"/>
          <p:nvPr/>
        </p:nvSpPr>
        <p:spPr>
          <a:xfrm>
            <a:off x="10526013" y="6017211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 hours</a:t>
            </a:r>
          </a:p>
        </p:txBody>
      </p:sp>
    </p:spTree>
    <p:extLst>
      <p:ext uri="{BB962C8B-B14F-4D97-AF65-F5344CB8AC3E}">
        <p14:creationId xmlns:p14="http://schemas.microsoft.com/office/powerpoint/2010/main" val="75120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D5EF5D-5273-4C27-A444-D30286CA3164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time difference</a:t>
            </a:r>
          </a:p>
        </p:txBody>
      </p:sp>
      <p:pic>
        <p:nvPicPr>
          <p:cNvPr id="5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963BB900-68BF-42D3-ACA2-9459384B7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FB414D5-68C4-4525-8E4B-1D27DA162A39}"/>
              </a:ext>
            </a:extLst>
          </p:cNvPr>
          <p:cNvCxnSpPr>
            <a:cxnSpLocks/>
          </p:cNvCxnSpPr>
          <p:nvPr/>
        </p:nvCxnSpPr>
        <p:spPr>
          <a:xfrm flipH="1">
            <a:off x="2508308" y="2244055"/>
            <a:ext cx="669787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E4707D-A5DF-49EC-A731-EBD778F1F778}"/>
              </a:ext>
            </a:extLst>
          </p:cNvPr>
          <p:cNvSpPr txBox="1"/>
          <p:nvPr/>
        </p:nvSpPr>
        <p:spPr>
          <a:xfrm>
            <a:off x="4517707" y="1082179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left my house at quarter to 3</a:t>
            </a:r>
          </a:p>
        </p:txBody>
      </p:sp>
      <p:pic>
        <p:nvPicPr>
          <p:cNvPr id="8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A45AF102-E9CF-4C32-967C-84747D676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61" y="3762651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EE6FE1-AF5B-4C65-8E9E-36379D3C0563}"/>
              </a:ext>
            </a:extLst>
          </p:cNvPr>
          <p:cNvSpPr txBox="1"/>
          <p:nvPr/>
        </p:nvSpPr>
        <p:spPr>
          <a:xfrm>
            <a:off x="4334548" y="3622783"/>
            <a:ext cx="2955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got to London at quarter to 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850BF9-EAE1-4D4A-86DC-0D2306185818}"/>
              </a:ext>
            </a:extLst>
          </p:cNvPr>
          <p:cNvCxnSpPr>
            <a:cxnSpLocks/>
          </p:cNvCxnSpPr>
          <p:nvPr/>
        </p:nvCxnSpPr>
        <p:spPr>
          <a:xfrm>
            <a:off x="3147306" y="4801301"/>
            <a:ext cx="30791" cy="458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AE7B7A5-EEA4-4C95-AA4F-17E2F6890F4D}"/>
              </a:ext>
            </a:extLst>
          </p:cNvPr>
          <p:cNvCxnSpPr>
            <a:cxnSpLocks/>
          </p:cNvCxnSpPr>
          <p:nvPr/>
        </p:nvCxnSpPr>
        <p:spPr>
          <a:xfrm flipH="1" flipV="1">
            <a:off x="2449585" y="4801301"/>
            <a:ext cx="697721" cy="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92E5A8-813D-490B-88A8-237E7750856E}"/>
              </a:ext>
            </a:extLst>
          </p:cNvPr>
          <p:cNvSpPr txBox="1"/>
          <p:nvPr/>
        </p:nvSpPr>
        <p:spPr>
          <a:xfrm>
            <a:off x="7925049" y="1620788"/>
            <a:ext cx="35146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long did it take me to get to London?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6A035C7-4064-449B-8C1F-C22AF66AA608}"/>
              </a:ext>
            </a:extLst>
          </p:cNvPr>
          <p:cNvCxnSpPr>
            <a:cxnSpLocks/>
          </p:cNvCxnSpPr>
          <p:nvPr/>
        </p:nvCxnSpPr>
        <p:spPr>
          <a:xfrm flipV="1">
            <a:off x="3178097" y="2197180"/>
            <a:ext cx="445947" cy="46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163B0EB-10E5-49D3-B4FA-CF5878C19CB2}"/>
              </a:ext>
            </a:extLst>
          </p:cNvPr>
          <p:cNvSpPr txBox="1"/>
          <p:nvPr/>
        </p:nvSpPr>
        <p:spPr>
          <a:xfrm>
            <a:off x="8725257" y="3318117"/>
            <a:ext cx="1914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From quarter to 3 to quarter to 6 it is </a:t>
            </a:r>
            <a:r>
              <a:rPr lang="en-GB" b="1" dirty="0"/>
              <a:t>3 Hours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45D9E0-7302-46B8-B657-41FC19C38B2F}"/>
              </a:ext>
            </a:extLst>
          </p:cNvPr>
          <p:cNvSpPr txBox="1"/>
          <p:nvPr/>
        </p:nvSpPr>
        <p:spPr>
          <a:xfrm>
            <a:off x="8003251" y="4781462"/>
            <a:ext cx="29552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start counting from quarter to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BD5D57-F6FB-4F09-8CB6-E04A990055C3}"/>
              </a:ext>
            </a:extLst>
          </p:cNvPr>
          <p:cNvSpPr txBox="1"/>
          <p:nvPr/>
        </p:nvSpPr>
        <p:spPr>
          <a:xfrm>
            <a:off x="7050936" y="5541086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Quarter to 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0E88AB-2BAA-4EDD-B969-1FB9F35A14A2}"/>
              </a:ext>
            </a:extLst>
          </p:cNvPr>
          <p:cNvSpPr txBox="1"/>
          <p:nvPr/>
        </p:nvSpPr>
        <p:spPr>
          <a:xfrm>
            <a:off x="7050935" y="6068758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hour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A7BD77-64E8-4CA0-94CB-1E1D6527CDB5}"/>
              </a:ext>
            </a:extLst>
          </p:cNvPr>
          <p:cNvSpPr txBox="1"/>
          <p:nvPr/>
        </p:nvSpPr>
        <p:spPr>
          <a:xfrm>
            <a:off x="8852166" y="5554338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Quarter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6D737-F668-45B3-BFC4-55A8FC96280C}"/>
              </a:ext>
            </a:extLst>
          </p:cNvPr>
          <p:cNvSpPr txBox="1"/>
          <p:nvPr/>
        </p:nvSpPr>
        <p:spPr>
          <a:xfrm>
            <a:off x="8841467" y="6049477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 hours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D2AC47-5F17-4BC1-9F5E-72F4BB332478}"/>
              </a:ext>
            </a:extLst>
          </p:cNvPr>
          <p:cNvSpPr txBox="1"/>
          <p:nvPr/>
        </p:nvSpPr>
        <p:spPr>
          <a:xfrm>
            <a:off x="10536712" y="5522072"/>
            <a:ext cx="15214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Quarter to 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56AE81-83F8-4BAC-AD72-447B78B2FDA0}"/>
              </a:ext>
            </a:extLst>
          </p:cNvPr>
          <p:cNvSpPr txBox="1"/>
          <p:nvPr/>
        </p:nvSpPr>
        <p:spPr>
          <a:xfrm>
            <a:off x="10526013" y="6017211"/>
            <a:ext cx="152144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 hours</a:t>
            </a:r>
          </a:p>
        </p:txBody>
      </p:sp>
    </p:spTree>
    <p:extLst>
      <p:ext uri="{BB962C8B-B14F-4D97-AF65-F5344CB8AC3E}">
        <p14:creationId xmlns:p14="http://schemas.microsoft.com/office/powerpoint/2010/main" val="151596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{4805DCFB-A069-4B4A-8D61-7C8F06FD45C5}tf10001072</Template>
  <TotalTime>248</TotalTime>
  <Words>301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2 - Time</vt:lpstr>
      <vt:lpstr>Today we are learning to find the duration of times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Ahmed Taher</dc:creator>
  <cp:lastModifiedBy>Laura Whitehouse</cp:lastModifiedBy>
  <cp:revision>18</cp:revision>
  <dcterms:created xsi:type="dcterms:W3CDTF">2020-05-11T20:42:16Z</dcterms:created>
  <dcterms:modified xsi:type="dcterms:W3CDTF">2020-05-21T09:08:56Z</dcterms:modified>
</cp:coreProperties>
</file>