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3"/>
  </p:notesMasterIdLst>
  <p:sldIdLst>
    <p:sldId id="277" r:id="rId3"/>
    <p:sldId id="328" r:id="rId4"/>
    <p:sldId id="360" r:id="rId5"/>
    <p:sldId id="333" r:id="rId6"/>
    <p:sldId id="358" r:id="rId7"/>
    <p:sldId id="342" r:id="rId8"/>
    <p:sldId id="362" r:id="rId9"/>
    <p:sldId id="364" r:id="rId10"/>
    <p:sldId id="280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28"/>
            <p14:sldId id="360"/>
            <p14:sldId id="333"/>
            <p14:sldId id="358"/>
            <p14:sldId id="342"/>
            <p14:sldId id="362"/>
            <p14:sldId id="364"/>
            <p14:sldId id="280"/>
            <p14:sldId id="299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145" autoAdjust="0"/>
  </p:normalViewPr>
  <p:slideViewPr>
    <p:cSldViewPr snapToGrid="0">
      <p:cViewPr varScale="1">
        <p:scale>
          <a:sx n="108" d="100"/>
          <a:sy n="108" d="100"/>
        </p:scale>
        <p:origin x="174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58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6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8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s7XtU8hq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Monday 22</a:t>
            </a:r>
            <a:r>
              <a:rPr lang="en-US" baseline="30000" dirty="0"/>
              <a:t>nd</a:t>
            </a:r>
            <a:r>
              <a:rPr lang="en-US" dirty="0"/>
              <a:t> June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12" y="4049277"/>
            <a:ext cx="5007428" cy="2722110"/>
          </a:xfrm>
        </p:spPr>
        <p:txBody>
          <a:bodyPr>
            <a:normAutofit/>
          </a:bodyPr>
          <a:lstStyle/>
          <a:p>
            <a:r>
              <a:rPr lang="en-US" sz="4400" dirty="0"/>
              <a:t>See you on Monday for more of George’s </a:t>
            </a:r>
            <a:r>
              <a:rPr lang="en-US" sz="4400" dirty="0" err="1"/>
              <a:t>Marvellous</a:t>
            </a:r>
            <a:r>
              <a:rPr lang="en-US" sz="4400" dirty="0"/>
              <a:t> Medicine</a:t>
            </a:r>
            <a:r>
              <a:rPr lang="en-US" sz="40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E031-EF92-43E8-ABF7-ABD55B0B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330" y="213064"/>
            <a:ext cx="8706219" cy="21217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We are going to read some more of ‘George’s Marvellous Medicine’ later in the session.</a:t>
            </a:r>
          </a:p>
          <a:p>
            <a:endParaRPr lang="en-GB" dirty="0"/>
          </a:p>
          <a:p>
            <a:r>
              <a:rPr lang="en-GB" dirty="0"/>
              <a:t>First, we are going to finish writing our</a:t>
            </a:r>
          </a:p>
          <a:p>
            <a:endParaRPr lang="en-GB" dirty="0"/>
          </a:p>
          <a:p>
            <a:r>
              <a:rPr lang="en-GB" sz="6200" dirty="0"/>
              <a:t>Explanation text.</a:t>
            </a:r>
          </a:p>
        </p:txBody>
      </p:sp>
    </p:spTree>
    <p:extLst>
      <p:ext uri="{BB962C8B-B14F-4D97-AF65-F5344CB8AC3E}">
        <p14:creationId xmlns:p14="http://schemas.microsoft.com/office/powerpoint/2010/main" val="298646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310C-A0DD-4087-AFF2-E7C36F45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9217-23C9-4E59-89F3-DD51AA9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9BB6-B29D-4260-84DE-DBFD6B80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B77BF-7E8D-4080-9375-C1E31761897D}"/>
              </a:ext>
            </a:extLst>
          </p:cNvPr>
          <p:cNvSpPr/>
          <p:nvPr/>
        </p:nvSpPr>
        <p:spPr>
          <a:xfrm>
            <a:off x="275208" y="1268077"/>
            <a:ext cx="85935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Miss Lacey’s magical medicine</a:t>
            </a:r>
          </a:p>
          <a:p>
            <a:endParaRPr lang="en-GB" dirty="0"/>
          </a:p>
          <a:p>
            <a:r>
              <a:rPr lang="en-GB" dirty="0"/>
              <a:t>Do you have the world’s grumpiest teacher? Do they have a black cloud over their head?</a:t>
            </a:r>
          </a:p>
          <a:p>
            <a:r>
              <a:rPr lang="en-GB" dirty="0"/>
              <a:t>If so, worry no more! Use Miss Lacey’s magical medicine and your teacher will be a ray of sunshine! So, how does it work?</a:t>
            </a:r>
          </a:p>
          <a:p>
            <a:endParaRPr lang="en-GB" dirty="0"/>
          </a:p>
          <a:p>
            <a:r>
              <a:rPr lang="en-GB" dirty="0"/>
              <a:t>First, the mouthwash will trickle down their neck as a result all the mean words will be washed straight out of  their mouth.  </a:t>
            </a:r>
          </a:p>
          <a:p>
            <a:endParaRPr lang="en-GB" dirty="0"/>
          </a:p>
          <a:p>
            <a:r>
              <a:rPr lang="en-GB" dirty="0"/>
              <a:t>Next, the slimy conditioner starts to bubble consequently your teacher’s voice will be </a:t>
            </a:r>
          </a:p>
          <a:p>
            <a:r>
              <a:rPr lang="en-GB" dirty="0"/>
              <a:t>silky and smooth.</a:t>
            </a:r>
          </a:p>
          <a:p>
            <a:endParaRPr lang="en-GB" dirty="0"/>
          </a:p>
          <a:p>
            <a:r>
              <a:rPr lang="en-GB" dirty="0"/>
              <a:t>After that, the toothpaste blasts away all the brown dirt from their teeth so that they</a:t>
            </a:r>
          </a:p>
          <a:p>
            <a:r>
              <a:rPr lang="en-GB" dirty="0"/>
              <a:t>have a beautiful, clean smile.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27406-8915-4CC1-AC4F-BFDECAD03C81}"/>
              </a:ext>
            </a:extLst>
          </p:cNvPr>
          <p:cNvSpPr/>
          <p:nvPr/>
        </p:nvSpPr>
        <p:spPr>
          <a:xfrm>
            <a:off x="275208" y="186482"/>
            <a:ext cx="8593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Last week, we wrote...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D8BE2-E2A1-4AF9-AE8C-9DA6A4EBC6B5}"/>
              </a:ext>
            </a:extLst>
          </p:cNvPr>
          <p:cNvSpPr txBox="1"/>
          <p:nvPr/>
        </p:nvSpPr>
        <p:spPr>
          <a:xfrm>
            <a:off x="442219" y="512878"/>
            <a:ext cx="161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Our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A4824-7D81-409F-B0B2-C9DD4F1F0EF6}"/>
              </a:ext>
            </a:extLst>
          </p:cNvPr>
          <p:cNvSpPr txBox="1"/>
          <p:nvPr/>
        </p:nvSpPr>
        <p:spPr>
          <a:xfrm>
            <a:off x="7084381" y="1076950"/>
            <a:ext cx="1784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A question opener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AB521-5F04-44BD-87B9-E869148C2FA7}"/>
              </a:ext>
            </a:extLst>
          </p:cNvPr>
          <p:cNvSpPr txBox="1"/>
          <p:nvPr/>
        </p:nvSpPr>
        <p:spPr>
          <a:xfrm>
            <a:off x="1172354" y="5537465"/>
            <a:ext cx="6679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 sentences about our ingredients to tell the reader what they do. These included time and causal conjunctions.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F6E0F4-37AD-44DB-9B7B-67E21AA0EACD}"/>
              </a:ext>
            </a:extLst>
          </p:cNvPr>
          <p:cNvCxnSpPr>
            <a:stCxn id="2" idx="2"/>
          </p:cNvCxnSpPr>
          <p:nvPr/>
        </p:nvCxnSpPr>
        <p:spPr>
          <a:xfrm>
            <a:off x="1250919" y="974543"/>
            <a:ext cx="1057275" cy="517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F76B72-3522-47F6-817F-7C215560A5B9}"/>
              </a:ext>
            </a:extLst>
          </p:cNvPr>
          <p:cNvCxnSpPr/>
          <p:nvPr/>
        </p:nvCxnSpPr>
        <p:spPr>
          <a:xfrm flipH="1">
            <a:off x="5717219" y="1660124"/>
            <a:ext cx="1367162" cy="390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7426A7-586E-47C5-98F6-B790F793F456}"/>
              </a:ext>
            </a:extLst>
          </p:cNvPr>
          <p:cNvCxnSpPr>
            <a:cxnSpLocks/>
          </p:cNvCxnSpPr>
          <p:nvPr/>
        </p:nvCxnSpPr>
        <p:spPr>
          <a:xfrm flipH="1" flipV="1">
            <a:off x="639192" y="3535151"/>
            <a:ext cx="1535229" cy="1989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329365-E83A-48AF-A112-95D0F28B8087}"/>
              </a:ext>
            </a:extLst>
          </p:cNvPr>
          <p:cNvCxnSpPr>
            <a:cxnSpLocks/>
          </p:cNvCxnSpPr>
          <p:nvPr/>
        </p:nvCxnSpPr>
        <p:spPr>
          <a:xfrm flipV="1">
            <a:off x="3390965" y="4134870"/>
            <a:ext cx="1926759" cy="143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682B1A-62A6-4F01-AE0E-13595915AC2F}"/>
              </a:ext>
            </a:extLst>
          </p:cNvPr>
          <p:cNvCxnSpPr/>
          <p:nvPr/>
        </p:nvCxnSpPr>
        <p:spPr>
          <a:xfrm flipV="1">
            <a:off x="6915149" y="5122416"/>
            <a:ext cx="453317" cy="32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BDDB-41CE-48FD-9B56-47C50151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4" y="0"/>
            <a:ext cx="7886700" cy="1325563"/>
          </a:xfrm>
        </p:spPr>
        <p:txBody>
          <a:bodyPr/>
          <a:lstStyle/>
          <a:p>
            <a:r>
              <a:rPr lang="en-GB" dirty="0"/>
              <a:t>What would I put in a medicine for Miss Strict?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1A77F-D332-43D9-94A3-CBD267EF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54441-F485-41FD-AC67-6067F496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16B32-FB1B-46D2-9290-C04DCB5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8C67C-A135-4A28-8752-1B554D1DC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4" y="1363475"/>
            <a:ext cx="2820830" cy="2506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E9563F-17E7-4EFE-B797-88A6130EA563}"/>
              </a:ext>
            </a:extLst>
          </p:cNvPr>
          <p:cNvSpPr txBox="1"/>
          <p:nvPr/>
        </p:nvSpPr>
        <p:spPr>
          <a:xfrm>
            <a:off x="3322683" y="1470822"/>
            <a:ext cx="55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Mouthwash – To wash the mean words out of her mouth.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CB710-7F7A-49C7-AB6E-806AED6D9FF9}"/>
              </a:ext>
            </a:extLst>
          </p:cNvPr>
          <p:cNvSpPr txBox="1"/>
          <p:nvPr/>
        </p:nvSpPr>
        <p:spPr>
          <a:xfrm>
            <a:off x="3333177" y="3143573"/>
            <a:ext cx="454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Toothpaste – To clean her horrid, brown teeth.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39F85-F135-4AC5-BBB8-ADE7DB0759A4}"/>
              </a:ext>
            </a:extLst>
          </p:cNvPr>
          <p:cNvSpPr txBox="1"/>
          <p:nvPr/>
        </p:nvSpPr>
        <p:spPr>
          <a:xfrm>
            <a:off x="3333177" y="2293680"/>
            <a:ext cx="525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Conditioner – To make her voice smooth and friendly.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C8EB6-5CB8-46C9-B16D-4A0C4D9E3A0E}"/>
              </a:ext>
            </a:extLst>
          </p:cNvPr>
          <p:cNvSpPr txBox="1"/>
          <p:nvPr/>
        </p:nvSpPr>
        <p:spPr>
          <a:xfrm>
            <a:off x="424464" y="4001860"/>
            <a:ext cx="581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Washing powder – To make her have clean, happy thoughts.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EFE18-0B65-40DA-B22D-CCDDA02906E1}"/>
              </a:ext>
            </a:extLst>
          </p:cNvPr>
          <p:cNvSpPr txBox="1"/>
          <p:nvPr/>
        </p:nvSpPr>
        <p:spPr>
          <a:xfrm>
            <a:off x="424464" y="4711416"/>
            <a:ext cx="675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 cans of pop – To give her fizz and energy (or to make her explode!)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A0019-BB85-4591-8C61-A71E6541C4F6}"/>
              </a:ext>
            </a:extLst>
          </p:cNvPr>
          <p:cNvSpPr txBox="1"/>
          <p:nvPr/>
        </p:nvSpPr>
        <p:spPr>
          <a:xfrm>
            <a:off x="424464" y="5489945"/>
            <a:ext cx="419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Perfume – To stop her from smelling badly.</a:t>
            </a:r>
          </a:p>
        </p:txBody>
      </p:sp>
    </p:spTree>
    <p:extLst>
      <p:ext uri="{BB962C8B-B14F-4D97-AF65-F5344CB8AC3E}">
        <p14:creationId xmlns:p14="http://schemas.microsoft.com/office/powerpoint/2010/main" val="107623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310C-A0DD-4087-AFF2-E7C36F45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9217-23C9-4E59-89F3-DD51AA9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9BB6-B29D-4260-84DE-DBFD6B80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B77BF-7E8D-4080-9375-C1E31761897D}"/>
              </a:ext>
            </a:extLst>
          </p:cNvPr>
          <p:cNvSpPr/>
          <p:nvPr/>
        </p:nvSpPr>
        <p:spPr>
          <a:xfrm>
            <a:off x="192534" y="797561"/>
            <a:ext cx="85935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Miss Lacey’s magical medicine</a:t>
            </a:r>
          </a:p>
          <a:p>
            <a:endParaRPr lang="en-GB" dirty="0"/>
          </a:p>
          <a:p>
            <a:r>
              <a:rPr lang="en-GB" dirty="0"/>
              <a:t>Do you have the world’s grumpiest teacher? Do they have a black cloud over their head?</a:t>
            </a:r>
          </a:p>
          <a:p>
            <a:r>
              <a:rPr lang="en-GB" dirty="0"/>
              <a:t>If so, worry no more! Use Miss Lacey’s magical medicine and your teacher will be a ray of sunshine! So, how does it work?</a:t>
            </a:r>
          </a:p>
          <a:p>
            <a:endParaRPr lang="en-GB" dirty="0"/>
          </a:p>
          <a:p>
            <a:r>
              <a:rPr lang="en-GB" dirty="0"/>
              <a:t>First, the mouthwash will trickle down their neck as a result all the mean words will be washed straight out of  their mouth.  </a:t>
            </a:r>
          </a:p>
          <a:p>
            <a:endParaRPr lang="en-GB" dirty="0"/>
          </a:p>
          <a:p>
            <a:r>
              <a:rPr lang="en-GB" dirty="0"/>
              <a:t>Next, the slimy conditioner starts to bubble consequently your teacher’s voice will be </a:t>
            </a:r>
          </a:p>
          <a:p>
            <a:r>
              <a:rPr lang="en-GB" dirty="0"/>
              <a:t>silky and smooth.</a:t>
            </a:r>
          </a:p>
          <a:p>
            <a:endParaRPr lang="en-GB" dirty="0"/>
          </a:p>
          <a:p>
            <a:r>
              <a:rPr lang="en-GB" dirty="0"/>
              <a:t>After that, the toothpaste blasts away all the brown dirt from their teeth so that they</a:t>
            </a:r>
          </a:p>
          <a:p>
            <a:r>
              <a:rPr lang="en-GB" dirty="0"/>
              <a:t>have a beautiful, clean smile.</a:t>
            </a:r>
          </a:p>
          <a:p>
            <a:endParaRPr lang="en-GB" dirty="0"/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Soon, the washing powder will crackle away in their brain as a result all their</a:t>
            </a:r>
          </a:p>
          <a:p>
            <a:r>
              <a:rPr lang="en-GB" dirty="0">
                <a:solidFill>
                  <a:schemeClr val="accent1"/>
                </a:solidFill>
              </a:rPr>
              <a:t>thoughts clean and kind.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Finally, the pop will begin to fizz so that your teacher is full of energy.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27406-8915-4CC1-AC4F-BFDECAD03C81}"/>
              </a:ext>
            </a:extLst>
          </p:cNvPr>
          <p:cNvSpPr/>
          <p:nvPr/>
        </p:nvSpPr>
        <p:spPr>
          <a:xfrm>
            <a:off x="275208" y="186482"/>
            <a:ext cx="8593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So far, my explanation text looks like this. </a:t>
            </a:r>
          </a:p>
        </p:txBody>
      </p:sp>
    </p:spTree>
    <p:extLst>
      <p:ext uri="{BB962C8B-B14F-4D97-AF65-F5344CB8AC3E}">
        <p14:creationId xmlns:p14="http://schemas.microsoft.com/office/powerpoint/2010/main" val="281576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76C1-B07D-4C38-B52A-37BDC4D2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2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At the end of an exclamation, there is a </a:t>
            </a:r>
            <a:br>
              <a:rPr lang="en-GB" dirty="0"/>
            </a:br>
            <a:r>
              <a:rPr lang="en-GB" dirty="0"/>
              <a:t>closing statement. It sometimes gives a small warning and nearly always finishes with a positive, encouraging feel.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655B-5A5F-49EA-997E-487635CB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769C-A7BA-42FD-9751-C457326A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346A-74C7-4135-8F62-7A536ED8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A928BF-39A2-4119-9577-51CF319B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3900"/>
            <a:ext cx="7663094" cy="4211432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Warnings that if you don't use it correctly....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Positive sentences.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Exclamations. </a:t>
            </a:r>
          </a:p>
          <a:p>
            <a:pPr marL="0" indent="0">
              <a:buNone/>
            </a:pPr>
            <a:r>
              <a:rPr lang="en-GB" dirty="0"/>
              <a:t>Your life will be.. </a:t>
            </a:r>
          </a:p>
          <a:p>
            <a:pPr marL="0" indent="0">
              <a:buNone/>
            </a:pPr>
            <a:r>
              <a:rPr lang="en-GB" dirty="0"/>
              <a:t>Your problem will be gone.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45724-8751-4E95-BFA2-133A571B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162" y="1993900"/>
            <a:ext cx="1297582" cy="113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A8AF5-4709-471E-BDB2-24077BBF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13" y="3268334"/>
            <a:ext cx="1923810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1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655B-5A5F-49EA-997E-487635CB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769C-A7BA-42FD-9751-C457326A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346A-74C7-4135-8F62-7A536ED8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A928BF-39A2-4119-9577-51CF319B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58" y="-295028"/>
            <a:ext cx="7663094" cy="4211432"/>
          </a:xfrm>
        </p:spPr>
        <p:txBody>
          <a:bodyPr>
            <a:normAutofit lnSpcReduction="10000"/>
          </a:bodyPr>
          <a:lstStyle/>
          <a:p>
            <a:endParaRPr lang="en-GB" sz="3200" dirty="0"/>
          </a:p>
          <a:p>
            <a:pPr marL="0" indent="0">
              <a:buNone/>
            </a:pPr>
            <a:r>
              <a:rPr lang="en-GB" sz="2400" dirty="0"/>
              <a:t>Warnings that if you don't use it correctly.. What will happen if your </a:t>
            </a:r>
          </a:p>
          <a:p>
            <a:pPr marL="0" indent="0">
              <a:buNone/>
            </a:pPr>
            <a:r>
              <a:rPr lang="en-GB" sz="2400" dirty="0"/>
              <a:t>Person takes too much medicine or doesn’t follow the instructions?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</a:rPr>
              <a:t>Warning: Only use 1 spoon of medicine. If they take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</a:rPr>
              <a:t>more the fizziness of the pop might make your teacher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</a:rPr>
              <a:t>explode.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45724-8751-4E95-BFA2-133A571B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66" y="360409"/>
            <a:ext cx="1297582" cy="113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A8AF5-4709-471E-BDB2-24077BBF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29" y="3916404"/>
            <a:ext cx="1923810" cy="2380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6E4DA6-C516-4F04-8FE5-019F4D096146}"/>
              </a:ext>
            </a:extLst>
          </p:cNvPr>
          <p:cNvSpPr/>
          <p:nvPr/>
        </p:nvSpPr>
        <p:spPr>
          <a:xfrm>
            <a:off x="1145721" y="371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/>
              <a:t>Positive sentences. </a:t>
            </a:r>
            <a:endParaRPr lang="en-GB" sz="2400" dirty="0"/>
          </a:p>
          <a:p>
            <a:r>
              <a:rPr lang="en-GB" sz="2400" dirty="0"/>
              <a:t>Exclamations. </a:t>
            </a:r>
          </a:p>
          <a:p>
            <a:r>
              <a:rPr lang="en-GB" sz="2400" dirty="0"/>
              <a:t>Your life will be.. </a:t>
            </a:r>
          </a:p>
          <a:p>
            <a:r>
              <a:rPr lang="en-GB" sz="2400" dirty="0"/>
              <a:t>Your problem will be gone.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F9F9A7-481D-41B2-9090-22AE8F34CD31}"/>
              </a:ext>
            </a:extLst>
          </p:cNvPr>
          <p:cNvSpPr/>
          <p:nvPr/>
        </p:nvSpPr>
        <p:spPr>
          <a:xfrm>
            <a:off x="920161" y="5396640"/>
            <a:ext cx="5917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As you can see this medicine is incredible. Your grumpy teacher problem will be gone forever!</a:t>
            </a:r>
          </a:p>
        </p:txBody>
      </p:sp>
    </p:spTree>
    <p:extLst>
      <p:ext uri="{BB962C8B-B14F-4D97-AF65-F5344CB8AC3E}">
        <p14:creationId xmlns:p14="http://schemas.microsoft.com/office/powerpoint/2010/main" val="104375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310C-A0DD-4087-AFF2-E7C36F45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9217-23C9-4E59-89F3-DD51AA9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9BB6-B29D-4260-84DE-DBFD6B80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B77BF-7E8D-4080-9375-C1E31761897D}"/>
              </a:ext>
            </a:extLst>
          </p:cNvPr>
          <p:cNvSpPr/>
          <p:nvPr/>
        </p:nvSpPr>
        <p:spPr>
          <a:xfrm>
            <a:off x="171451" y="78468"/>
            <a:ext cx="859358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Miss Lacey’s magical medicine</a:t>
            </a:r>
          </a:p>
          <a:p>
            <a:endParaRPr lang="en-GB" dirty="0"/>
          </a:p>
          <a:p>
            <a:r>
              <a:rPr lang="en-GB" sz="1600" dirty="0"/>
              <a:t>Do you have the world’s grumpiest teacher? Do they have a black cloud over their head?</a:t>
            </a:r>
          </a:p>
          <a:p>
            <a:r>
              <a:rPr lang="en-GB" sz="1600" dirty="0"/>
              <a:t>If so, worry no more! Use Miss Lacey’s magical medicine and your teacher will be a ray of sunshine! So, how does it work?</a:t>
            </a:r>
          </a:p>
          <a:p>
            <a:endParaRPr lang="en-GB" sz="1600" dirty="0"/>
          </a:p>
          <a:p>
            <a:r>
              <a:rPr lang="en-GB" sz="1600" dirty="0"/>
              <a:t>First, the mouthwash will trickle down their neck as a result all the mean words will be washed straight out of  their mouth.  </a:t>
            </a:r>
          </a:p>
          <a:p>
            <a:endParaRPr lang="en-GB" sz="1600" dirty="0"/>
          </a:p>
          <a:p>
            <a:r>
              <a:rPr lang="en-GB" sz="1600" dirty="0"/>
              <a:t>Next, the slimy conditioner starts to bubble consequently your teacher’s voice will be </a:t>
            </a:r>
          </a:p>
          <a:p>
            <a:r>
              <a:rPr lang="en-GB" sz="1600" dirty="0"/>
              <a:t>silky and smooth.</a:t>
            </a:r>
          </a:p>
          <a:p>
            <a:endParaRPr lang="en-GB" sz="1600" dirty="0"/>
          </a:p>
          <a:p>
            <a:r>
              <a:rPr lang="en-GB" sz="1600" dirty="0"/>
              <a:t>After that, the toothpaste blasts away all the brown dirt from their teeth so that they</a:t>
            </a:r>
          </a:p>
          <a:p>
            <a:r>
              <a:rPr lang="en-GB" sz="1600" dirty="0"/>
              <a:t>have a beautiful, clean smile.</a:t>
            </a:r>
          </a:p>
          <a:p>
            <a:endParaRPr lang="en-GB" sz="1600" dirty="0"/>
          </a:p>
          <a:p>
            <a:r>
              <a:rPr lang="en-GB" sz="1600" dirty="0"/>
              <a:t>Soon, the washing powder will crackle away in their brain as a result all their</a:t>
            </a:r>
          </a:p>
          <a:p>
            <a:r>
              <a:rPr lang="en-GB" sz="1600" dirty="0"/>
              <a:t>thoughts clean and kind.</a:t>
            </a:r>
          </a:p>
          <a:p>
            <a:endParaRPr lang="en-GB" sz="1600" dirty="0"/>
          </a:p>
          <a:p>
            <a:r>
              <a:rPr lang="en-GB" sz="1600" dirty="0"/>
              <a:t>Finally, the pop will begin to fizz so that your teacher is full of energy.</a:t>
            </a:r>
          </a:p>
          <a:p>
            <a:endParaRPr lang="en-GB" sz="1600" dirty="0"/>
          </a:p>
          <a:p>
            <a:r>
              <a:rPr lang="en-GB" sz="1600" dirty="0">
                <a:solidFill>
                  <a:schemeClr val="accent1"/>
                </a:solidFill>
              </a:rPr>
              <a:t>Warning: Only use 1 spoon of medicine. If they take more the fizziness of the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 pop might make your teacher explode.</a:t>
            </a:r>
          </a:p>
          <a:p>
            <a:endParaRPr lang="en-GB" sz="1600" dirty="0">
              <a:solidFill>
                <a:schemeClr val="accent1"/>
              </a:solidFill>
            </a:endParaRPr>
          </a:p>
          <a:p>
            <a:r>
              <a:rPr lang="en-GB" sz="1600" dirty="0">
                <a:solidFill>
                  <a:schemeClr val="accent1"/>
                </a:solidFill>
              </a:rPr>
              <a:t>As you can see this medicine is incredible. Your grumpy teacher problem will be gone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 forever!</a:t>
            </a:r>
          </a:p>
          <a:p>
            <a:endParaRPr lang="en-GB" sz="1600" dirty="0">
              <a:solidFill>
                <a:schemeClr val="accent1"/>
              </a:solidFill>
            </a:endParaRPr>
          </a:p>
          <a:p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8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70615"/>
            <a:ext cx="8191500" cy="1605156"/>
          </a:xfrm>
        </p:spPr>
        <p:txBody>
          <a:bodyPr>
            <a:normAutofit fontScale="90000"/>
          </a:bodyPr>
          <a:lstStyle/>
          <a:p>
            <a:r>
              <a:rPr lang="en-US" dirty="0"/>
              <a:t>Time to relax</a:t>
            </a:r>
            <a:br>
              <a:rPr lang="en-US" dirty="0"/>
            </a:br>
            <a:r>
              <a:rPr lang="en-US" dirty="0"/>
              <a:t>Chapter 11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5326" y="2062628"/>
            <a:ext cx="8191500" cy="835006"/>
          </a:xfrm>
        </p:spPr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Kranky’s</a:t>
            </a:r>
            <a:r>
              <a:rPr lang="en-US" dirty="0"/>
              <a:t> Great Idea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2939" y="4370916"/>
            <a:ext cx="5318121" cy="1804051"/>
          </a:xfrm>
          <a:solidFill>
            <a:srgbClr val="FFFF00"/>
          </a:solidFill>
        </p:spPr>
        <p:txBody>
          <a:bodyPr/>
          <a:lstStyle/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Today we are going to listen to the extract on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/>
              </a:rPr>
              <a:t>youtube</a:t>
            </a:r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.</a:t>
            </a:r>
          </a:p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Chapter 11 starts at:8 mins 55 secs.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9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CCD55-4773-4A8D-9775-B64AC9421656}"/>
              </a:ext>
            </a:extLst>
          </p:cNvPr>
          <p:cNvSpPr txBox="1"/>
          <p:nvPr/>
        </p:nvSpPr>
        <p:spPr>
          <a:xfrm>
            <a:off x="2174421" y="5596916"/>
            <a:ext cx="521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https://www.youtube.com/watch?v=Xls7XtU8hq0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37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943</Words>
  <Application>Microsoft Office PowerPoint</Application>
  <PresentationFormat>On-screen Show (4:3)</PresentationFormat>
  <Paragraphs>131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1_Blank</vt:lpstr>
      <vt:lpstr>Monday 22nd June 2020</vt:lpstr>
      <vt:lpstr>PowerPoint Presentation</vt:lpstr>
      <vt:lpstr>PowerPoint Presentation</vt:lpstr>
      <vt:lpstr>What would I put in a medicine for Miss Strict?</vt:lpstr>
      <vt:lpstr>PowerPoint Presentation</vt:lpstr>
      <vt:lpstr>At the end of an exclamation, there is a  closing statement. It sometimes gives a small warning and nearly always finishes with a positive, encouraging feel.</vt:lpstr>
      <vt:lpstr>PowerPoint Presentation</vt:lpstr>
      <vt:lpstr>PowerPoint Presentation</vt:lpstr>
      <vt:lpstr>Time to relax Chapter 11 </vt:lpstr>
      <vt:lpstr>See you on Monday for more of George’s Marvellous Medicine!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46</cp:revision>
  <dcterms:created xsi:type="dcterms:W3CDTF">2016-12-22T17:25:20Z</dcterms:created>
  <dcterms:modified xsi:type="dcterms:W3CDTF">2020-06-10T10:41:21Z</dcterms:modified>
  <cp:category>Templates</cp:category>
</cp:coreProperties>
</file>