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0" r:id="rId1"/>
  </p:sldMasterIdLst>
  <p:notesMasterIdLst>
    <p:notesMasterId r:id="rId9"/>
  </p:notesMasterIdLst>
  <p:sldIdLst>
    <p:sldId id="256" r:id="rId2"/>
    <p:sldId id="270" r:id="rId3"/>
    <p:sldId id="260" r:id="rId4"/>
    <p:sldId id="271" r:id="rId5"/>
    <p:sldId id="272" r:id="rId6"/>
    <p:sldId id="273" r:id="rId7"/>
    <p:sldId id="274"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4343"/>
    <a:srgbClr val="8F45C7"/>
    <a:srgbClr val="FABE00"/>
    <a:srgbClr val="FF66CC"/>
    <a:srgbClr val="FF3399"/>
    <a:srgbClr val="00CC00"/>
    <a:srgbClr val="6CB412"/>
    <a:srgbClr val="FF6600"/>
    <a:srgbClr val="FFCC2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9" d="100"/>
          <a:sy n="79" d="100"/>
        </p:scale>
        <p:origin x="101" y="1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9D19C3-C633-4ECB-80AC-C2656375E0D4}" type="datetimeFigureOut">
              <a:rPr lang="en-GB" smtClean="0"/>
              <a:t>25/05/2020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14DA45-52B1-4BFC-A127-7896E705BA7C}" type="slidenum">
              <a:rPr lang="en-GB" smtClean="0"/>
              <a:t>‹#›</a:t>
            </a:fld>
            <a:endParaRPr lang="en-GB"/>
          </a:p>
        </p:txBody>
      </p:sp>
    </p:spTree>
    <p:extLst>
      <p:ext uri="{BB962C8B-B14F-4D97-AF65-F5344CB8AC3E}">
        <p14:creationId xmlns:p14="http://schemas.microsoft.com/office/powerpoint/2010/main" val="39883103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15790-1D63-4CF5-9699-D6F986C7CB9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5ABF62D-EC71-4620-B78F-6F3FF20C5D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5831398-A37F-4D30-9B08-E60AEC3C0C25}"/>
              </a:ext>
            </a:extLst>
          </p:cNvPr>
          <p:cNvSpPr>
            <a:spLocks noGrp="1"/>
          </p:cNvSpPr>
          <p:nvPr>
            <p:ph type="dt" sz="half" idx="10"/>
          </p:nvPr>
        </p:nvSpPr>
        <p:spPr/>
        <p:txBody>
          <a:bodyPr/>
          <a:lstStyle/>
          <a:p>
            <a:fld id="{F075CF8A-6B2F-41E2-BB7C-AF1DA7105DF5}" type="datetimeFigureOut">
              <a:rPr lang="en-GB" smtClean="0"/>
              <a:t>25/05/2020</a:t>
            </a:fld>
            <a:endParaRPr lang="en-GB" dirty="0"/>
          </a:p>
        </p:txBody>
      </p:sp>
      <p:sp>
        <p:nvSpPr>
          <p:cNvPr id="5" name="Footer Placeholder 4">
            <a:extLst>
              <a:ext uri="{FF2B5EF4-FFF2-40B4-BE49-F238E27FC236}">
                <a16:creationId xmlns:a16="http://schemas.microsoft.com/office/drawing/2014/main" id="{CF919AED-45FD-4099-B669-7CDA4ECBB95F}"/>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4A829EE-1116-4022-8DF4-682A424CBD47}"/>
              </a:ext>
            </a:extLst>
          </p:cNvPr>
          <p:cNvSpPr>
            <a:spLocks noGrp="1"/>
          </p:cNvSpPr>
          <p:nvPr>
            <p:ph type="sldNum" sz="quarter" idx="12"/>
          </p:nvPr>
        </p:nvSpPr>
        <p:spPr/>
        <p:txBody>
          <a:bodyPr/>
          <a:lstStyle/>
          <a:p>
            <a:fld id="{8F81A7C5-7AB5-41F7-86B1-5A985F20B34C}" type="slidenum">
              <a:rPr lang="en-GB" smtClean="0"/>
              <a:t>‹#›</a:t>
            </a:fld>
            <a:endParaRPr lang="en-GB" dirty="0"/>
          </a:p>
        </p:txBody>
      </p:sp>
    </p:spTree>
    <p:extLst>
      <p:ext uri="{BB962C8B-B14F-4D97-AF65-F5344CB8AC3E}">
        <p14:creationId xmlns:p14="http://schemas.microsoft.com/office/powerpoint/2010/main" val="3674347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265B5-4879-4EB4-91BC-56EE1E5360D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BEF2AA9-8696-4FB0-9AF7-A57242A0B9D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64F36A5-5B62-46AC-A8AB-ECF90101519D}"/>
              </a:ext>
            </a:extLst>
          </p:cNvPr>
          <p:cNvSpPr>
            <a:spLocks noGrp="1"/>
          </p:cNvSpPr>
          <p:nvPr>
            <p:ph type="dt" sz="half" idx="10"/>
          </p:nvPr>
        </p:nvSpPr>
        <p:spPr/>
        <p:txBody>
          <a:bodyPr/>
          <a:lstStyle/>
          <a:p>
            <a:fld id="{F075CF8A-6B2F-41E2-BB7C-AF1DA7105DF5}" type="datetimeFigureOut">
              <a:rPr lang="en-GB" smtClean="0"/>
              <a:t>25/05/2020</a:t>
            </a:fld>
            <a:endParaRPr lang="en-GB" dirty="0"/>
          </a:p>
        </p:txBody>
      </p:sp>
      <p:sp>
        <p:nvSpPr>
          <p:cNvPr id="5" name="Footer Placeholder 4">
            <a:extLst>
              <a:ext uri="{FF2B5EF4-FFF2-40B4-BE49-F238E27FC236}">
                <a16:creationId xmlns:a16="http://schemas.microsoft.com/office/drawing/2014/main" id="{A57C1E22-3244-4916-B72C-D333EC0A54C3}"/>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69DFA5F6-939F-4EB9-AE06-234E50C1B2F1}"/>
              </a:ext>
            </a:extLst>
          </p:cNvPr>
          <p:cNvSpPr>
            <a:spLocks noGrp="1"/>
          </p:cNvSpPr>
          <p:nvPr>
            <p:ph type="sldNum" sz="quarter" idx="12"/>
          </p:nvPr>
        </p:nvSpPr>
        <p:spPr/>
        <p:txBody>
          <a:bodyPr/>
          <a:lstStyle/>
          <a:p>
            <a:fld id="{8F81A7C5-7AB5-41F7-86B1-5A985F20B34C}" type="slidenum">
              <a:rPr lang="en-GB" smtClean="0"/>
              <a:t>‹#›</a:t>
            </a:fld>
            <a:endParaRPr lang="en-GB" dirty="0"/>
          </a:p>
        </p:txBody>
      </p:sp>
    </p:spTree>
    <p:extLst>
      <p:ext uri="{BB962C8B-B14F-4D97-AF65-F5344CB8AC3E}">
        <p14:creationId xmlns:p14="http://schemas.microsoft.com/office/powerpoint/2010/main" val="3379509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8B780F-7F34-44C0-B51C-625334988F5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7EE9E91-0E24-4640-9AE4-B7286DFDF2A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E094858-DDE3-4317-A694-B1DB9315F558}"/>
              </a:ext>
            </a:extLst>
          </p:cNvPr>
          <p:cNvSpPr>
            <a:spLocks noGrp="1"/>
          </p:cNvSpPr>
          <p:nvPr>
            <p:ph type="dt" sz="half" idx="10"/>
          </p:nvPr>
        </p:nvSpPr>
        <p:spPr/>
        <p:txBody>
          <a:bodyPr/>
          <a:lstStyle/>
          <a:p>
            <a:fld id="{F075CF8A-6B2F-41E2-BB7C-AF1DA7105DF5}" type="datetimeFigureOut">
              <a:rPr lang="en-GB" smtClean="0"/>
              <a:t>25/05/2020</a:t>
            </a:fld>
            <a:endParaRPr lang="en-GB" dirty="0"/>
          </a:p>
        </p:txBody>
      </p:sp>
      <p:sp>
        <p:nvSpPr>
          <p:cNvPr id="5" name="Footer Placeholder 4">
            <a:extLst>
              <a:ext uri="{FF2B5EF4-FFF2-40B4-BE49-F238E27FC236}">
                <a16:creationId xmlns:a16="http://schemas.microsoft.com/office/drawing/2014/main" id="{567EA226-3116-4544-97EF-AC7218CEB7D3}"/>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5D5F95E5-6CA8-4F1D-8AEB-46DFC72AA475}"/>
              </a:ext>
            </a:extLst>
          </p:cNvPr>
          <p:cNvSpPr>
            <a:spLocks noGrp="1"/>
          </p:cNvSpPr>
          <p:nvPr>
            <p:ph type="sldNum" sz="quarter" idx="12"/>
          </p:nvPr>
        </p:nvSpPr>
        <p:spPr/>
        <p:txBody>
          <a:bodyPr/>
          <a:lstStyle/>
          <a:p>
            <a:fld id="{8F81A7C5-7AB5-41F7-86B1-5A985F20B34C}" type="slidenum">
              <a:rPr lang="en-GB" smtClean="0"/>
              <a:t>‹#›</a:t>
            </a:fld>
            <a:endParaRPr lang="en-GB" dirty="0"/>
          </a:p>
        </p:txBody>
      </p:sp>
    </p:spTree>
    <p:extLst>
      <p:ext uri="{BB962C8B-B14F-4D97-AF65-F5344CB8AC3E}">
        <p14:creationId xmlns:p14="http://schemas.microsoft.com/office/powerpoint/2010/main" val="540851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B5591-7643-4FF2-BD30-A855108EFCF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CAF3F2A-4219-45D5-B3DB-D521B291E7B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D866FA6-F7AD-418E-AB17-5B8AA40B0B5B}"/>
              </a:ext>
            </a:extLst>
          </p:cNvPr>
          <p:cNvSpPr>
            <a:spLocks noGrp="1"/>
          </p:cNvSpPr>
          <p:nvPr>
            <p:ph type="dt" sz="half" idx="10"/>
          </p:nvPr>
        </p:nvSpPr>
        <p:spPr/>
        <p:txBody>
          <a:bodyPr/>
          <a:lstStyle/>
          <a:p>
            <a:fld id="{F075CF8A-6B2F-41E2-BB7C-AF1DA7105DF5}" type="datetimeFigureOut">
              <a:rPr lang="en-GB" smtClean="0"/>
              <a:t>25/05/2020</a:t>
            </a:fld>
            <a:endParaRPr lang="en-GB" dirty="0"/>
          </a:p>
        </p:txBody>
      </p:sp>
      <p:sp>
        <p:nvSpPr>
          <p:cNvPr id="5" name="Footer Placeholder 4">
            <a:extLst>
              <a:ext uri="{FF2B5EF4-FFF2-40B4-BE49-F238E27FC236}">
                <a16:creationId xmlns:a16="http://schemas.microsoft.com/office/drawing/2014/main" id="{CFA8DFA6-B348-43EB-A36F-554E451FBBD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BB9BE761-4CF2-422A-A860-E01CA50C4406}"/>
              </a:ext>
            </a:extLst>
          </p:cNvPr>
          <p:cNvSpPr>
            <a:spLocks noGrp="1"/>
          </p:cNvSpPr>
          <p:nvPr>
            <p:ph type="sldNum" sz="quarter" idx="12"/>
          </p:nvPr>
        </p:nvSpPr>
        <p:spPr/>
        <p:txBody>
          <a:bodyPr/>
          <a:lstStyle/>
          <a:p>
            <a:fld id="{8F81A7C5-7AB5-41F7-86B1-5A985F20B34C}" type="slidenum">
              <a:rPr lang="en-GB" smtClean="0"/>
              <a:t>‹#›</a:t>
            </a:fld>
            <a:endParaRPr lang="en-GB" dirty="0"/>
          </a:p>
        </p:txBody>
      </p:sp>
    </p:spTree>
    <p:extLst>
      <p:ext uri="{BB962C8B-B14F-4D97-AF65-F5344CB8AC3E}">
        <p14:creationId xmlns:p14="http://schemas.microsoft.com/office/powerpoint/2010/main" val="320261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98CE0-BD4F-4277-BD43-44DE339A986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FAEA603-6893-47BD-B93C-B178E195AF1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36D1BAE-0E58-4F48-9860-8540C40D3068}"/>
              </a:ext>
            </a:extLst>
          </p:cNvPr>
          <p:cNvSpPr>
            <a:spLocks noGrp="1"/>
          </p:cNvSpPr>
          <p:nvPr>
            <p:ph type="dt" sz="half" idx="10"/>
          </p:nvPr>
        </p:nvSpPr>
        <p:spPr/>
        <p:txBody>
          <a:bodyPr/>
          <a:lstStyle/>
          <a:p>
            <a:fld id="{F075CF8A-6B2F-41E2-BB7C-AF1DA7105DF5}" type="datetimeFigureOut">
              <a:rPr lang="en-GB" smtClean="0"/>
              <a:t>25/05/2020</a:t>
            </a:fld>
            <a:endParaRPr lang="en-GB" dirty="0"/>
          </a:p>
        </p:txBody>
      </p:sp>
      <p:sp>
        <p:nvSpPr>
          <p:cNvPr id="5" name="Footer Placeholder 4">
            <a:extLst>
              <a:ext uri="{FF2B5EF4-FFF2-40B4-BE49-F238E27FC236}">
                <a16:creationId xmlns:a16="http://schemas.microsoft.com/office/drawing/2014/main" id="{EDF65612-D7A8-4107-9643-EC2A5EDBA3DE}"/>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4940269-6320-41CC-8EF1-289E35CDC9C7}"/>
              </a:ext>
            </a:extLst>
          </p:cNvPr>
          <p:cNvSpPr>
            <a:spLocks noGrp="1"/>
          </p:cNvSpPr>
          <p:nvPr>
            <p:ph type="sldNum" sz="quarter" idx="12"/>
          </p:nvPr>
        </p:nvSpPr>
        <p:spPr/>
        <p:txBody>
          <a:bodyPr/>
          <a:lstStyle/>
          <a:p>
            <a:fld id="{8F81A7C5-7AB5-41F7-86B1-5A985F20B34C}" type="slidenum">
              <a:rPr lang="en-GB" smtClean="0"/>
              <a:t>‹#›</a:t>
            </a:fld>
            <a:endParaRPr lang="en-GB" dirty="0"/>
          </a:p>
        </p:txBody>
      </p:sp>
    </p:spTree>
    <p:extLst>
      <p:ext uri="{BB962C8B-B14F-4D97-AF65-F5344CB8AC3E}">
        <p14:creationId xmlns:p14="http://schemas.microsoft.com/office/powerpoint/2010/main" val="4266046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0E1C9-7BA7-4999-940D-2E93E2DCE31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41861F5-B994-4762-84BF-4D249FB334B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F52D858-823C-47EB-A71E-A646A92BEA2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D3C0E20-3BF8-49F6-974D-7D839B77798F}"/>
              </a:ext>
            </a:extLst>
          </p:cNvPr>
          <p:cNvSpPr>
            <a:spLocks noGrp="1"/>
          </p:cNvSpPr>
          <p:nvPr>
            <p:ph type="dt" sz="half" idx="10"/>
          </p:nvPr>
        </p:nvSpPr>
        <p:spPr/>
        <p:txBody>
          <a:bodyPr/>
          <a:lstStyle/>
          <a:p>
            <a:fld id="{F075CF8A-6B2F-41E2-BB7C-AF1DA7105DF5}" type="datetimeFigureOut">
              <a:rPr lang="en-GB" smtClean="0"/>
              <a:t>25/05/2020</a:t>
            </a:fld>
            <a:endParaRPr lang="en-GB" dirty="0"/>
          </a:p>
        </p:txBody>
      </p:sp>
      <p:sp>
        <p:nvSpPr>
          <p:cNvPr id="6" name="Footer Placeholder 5">
            <a:extLst>
              <a:ext uri="{FF2B5EF4-FFF2-40B4-BE49-F238E27FC236}">
                <a16:creationId xmlns:a16="http://schemas.microsoft.com/office/drawing/2014/main" id="{63D56475-D78D-48C8-9771-DFEFA2C96414}"/>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A5F72FE0-60E4-4539-8BF9-917AE8239815}"/>
              </a:ext>
            </a:extLst>
          </p:cNvPr>
          <p:cNvSpPr>
            <a:spLocks noGrp="1"/>
          </p:cNvSpPr>
          <p:nvPr>
            <p:ph type="sldNum" sz="quarter" idx="12"/>
          </p:nvPr>
        </p:nvSpPr>
        <p:spPr/>
        <p:txBody>
          <a:bodyPr/>
          <a:lstStyle/>
          <a:p>
            <a:fld id="{8F81A7C5-7AB5-41F7-86B1-5A985F20B34C}" type="slidenum">
              <a:rPr lang="en-GB" smtClean="0"/>
              <a:t>‹#›</a:t>
            </a:fld>
            <a:endParaRPr lang="en-GB" dirty="0"/>
          </a:p>
        </p:txBody>
      </p:sp>
    </p:spTree>
    <p:extLst>
      <p:ext uri="{BB962C8B-B14F-4D97-AF65-F5344CB8AC3E}">
        <p14:creationId xmlns:p14="http://schemas.microsoft.com/office/powerpoint/2010/main" val="164138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855B9-0771-4FA6-BEB0-7D70C29BA9E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FA080AA-9CE9-49C5-B58E-BF7DB31C1F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A2BFCEC-094F-4F53-8828-3705D02BDBF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552270E-B61B-47AA-9586-F09D34866BC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7AFED39-5F66-4EFE-84ED-C0D798445EB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A92E0EA-0714-4322-A0EC-3FA4573BF7F7}"/>
              </a:ext>
            </a:extLst>
          </p:cNvPr>
          <p:cNvSpPr>
            <a:spLocks noGrp="1"/>
          </p:cNvSpPr>
          <p:nvPr>
            <p:ph type="dt" sz="half" idx="10"/>
          </p:nvPr>
        </p:nvSpPr>
        <p:spPr/>
        <p:txBody>
          <a:bodyPr/>
          <a:lstStyle/>
          <a:p>
            <a:fld id="{F075CF8A-6B2F-41E2-BB7C-AF1DA7105DF5}" type="datetimeFigureOut">
              <a:rPr lang="en-GB" smtClean="0"/>
              <a:t>25/05/2020</a:t>
            </a:fld>
            <a:endParaRPr lang="en-GB" dirty="0"/>
          </a:p>
        </p:txBody>
      </p:sp>
      <p:sp>
        <p:nvSpPr>
          <p:cNvPr id="8" name="Footer Placeholder 7">
            <a:extLst>
              <a:ext uri="{FF2B5EF4-FFF2-40B4-BE49-F238E27FC236}">
                <a16:creationId xmlns:a16="http://schemas.microsoft.com/office/drawing/2014/main" id="{22C053D2-4BF5-4EA0-B7AA-F4DF2746590C}"/>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95FDD744-C848-4650-8371-6EC0F52A3678}"/>
              </a:ext>
            </a:extLst>
          </p:cNvPr>
          <p:cNvSpPr>
            <a:spLocks noGrp="1"/>
          </p:cNvSpPr>
          <p:nvPr>
            <p:ph type="sldNum" sz="quarter" idx="12"/>
          </p:nvPr>
        </p:nvSpPr>
        <p:spPr/>
        <p:txBody>
          <a:bodyPr/>
          <a:lstStyle/>
          <a:p>
            <a:fld id="{8F81A7C5-7AB5-41F7-86B1-5A985F20B34C}" type="slidenum">
              <a:rPr lang="en-GB" smtClean="0"/>
              <a:t>‹#›</a:t>
            </a:fld>
            <a:endParaRPr lang="en-GB" dirty="0"/>
          </a:p>
        </p:txBody>
      </p:sp>
    </p:spTree>
    <p:extLst>
      <p:ext uri="{BB962C8B-B14F-4D97-AF65-F5344CB8AC3E}">
        <p14:creationId xmlns:p14="http://schemas.microsoft.com/office/powerpoint/2010/main" val="2924566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5C605-281D-4AB2-A1ED-152275647FB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A6E42CA-6CF8-4561-A563-2BB43A5221EB}"/>
              </a:ext>
            </a:extLst>
          </p:cNvPr>
          <p:cNvSpPr>
            <a:spLocks noGrp="1"/>
          </p:cNvSpPr>
          <p:nvPr>
            <p:ph type="dt" sz="half" idx="10"/>
          </p:nvPr>
        </p:nvSpPr>
        <p:spPr/>
        <p:txBody>
          <a:bodyPr/>
          <a:lstStyle/>
          <a:p>
            <a:fld id="{F075CF8A-6B2F-41E2-BB7C-AF1DA7105DF5}" type="datetimeFigureOut">
              <a:rPr lang="en-GB" smtClean="0"/>
              <a:t>25/05/2020</a:t>
            </a:fld>
            <a:endParaRPr lang="en-GB" dirty="0"/>
          </a:p>
        </p:txBody>
      </p:sp>
      <p:sp>
        <p:nvSpPr>
          <p:cNvPr id="4" name="Footer Placeholder 3">
            <a:extLst>
              <a:ext uri="{FF2B5EF4-FFF2-40B4-BE49-F238E27FC236}">
                <a16:creationId xmlns:a16="http://schemas.microsoft.com/office/drawing/2014/main" id="{24CFA58C-5239-4461-8D34-DF4BFEB4C1A6}"/>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56F78E62-4378-48C0-AD9E-D96875AFB9F1}"/>
              </a:ext>
            </a:extLst>
          </p:cNvPr>
          <p:cNvSpPr>
            <a:spLocks noGrp="1"/>
          </p:cNvSpPr>
          <p:nvPr>
            <p:ph type="sldNum" sz="quarter" idx="12"/>
          </p:nvPr>
        </p:nvSpPr>
        <p:spPr/>
        <p:txBody>
          <a:bodyPr/>
          <a:lstStyle/>
          <a:p>
            <a:fld id="{8F81A7C5-7AB5-41F7-86B1-5A985F20B34C}" type="slidenum">
              <a:rPr lang="en-GB" smtClean="0"/>
              <a:t>‹#›</a:t>
            </a:fld>
            <a:endParaRPr lang="en-GB" dirty="0"/>
          </a:p>
        </p:txBody>
      </p:sp>
    </p:spTree>
    <p:extLst>
      <p:ext uri="{BB962C8B-B14F-4D97-AF65-F5344CB8AC3E}">
        <p14:creationId xmlns:p14="http://schemas.microsoft.com/office/powerpoint/2010/main" val="326413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36EE404-75CB-4AA6-B790-7993B2121EEA}"/>
              </a:ext>
            </a:extLst>
          </p:cNvPr>
          <p:cNvSpPr>
            <a:spLocks noGrp="1"/>
          </p:cNvSpPr>
          <p:nvPr>
            <p:ph type="dt" sz="half" idx="10"/>
          </p:nvPr>
        </p:nvSpPr>
        <p:spPr/>
        <p:txBody>
          <a:bodyPr/>
          <a:lstStyle/>
          <a:p>
            <a:fld id="{F075CF8A-6B2F-41E2-BB7C-AF1DA7105DF5}" type="datetimeFigureOut">
              <a:rPr lang="en-GB" smtClean="0"/>
              <a:t>25/05/2020</a:t>
            </a:fld>
            <a:endParaRPr lang="en-GB" dirty="0"/>
          </a:p>
        </p:txBody>
      </p:sp>
      <p:sp>
        <p:nvSpPr>
          <p:cNvPr id="3" name="Footer Placeholder 2">
            <a:extLst>
              <a:ext uri="{FF2B5EF4-FFF2-40B4-BE49-F238E27FC236}">
                <a16:creationId xmlns:a16="http://schemas.microsoft.com/office/drawing/2014/main" id="{B01AACEE-245E-4FA9-8F3B-1FF3A2099275}"/>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262CA1B6-A4B2-4FC2-A7F9-5595F284F0D0}"/>
              </a:ext>
            </a:extLst>
          </p:cNvPr>
          <p:cNvSpPr>
            <a:spLocks noGrp="1"/>
          </p:cNvSpPr>
          <p:nvPr>
            <p:ph type="sldNum" sz="quarter" idx="12"/>
          </p:nvPr>
        </p:nvSpPr>
        <p:spPr/>
        <p:txBody>
          <a:bodyPr/>
          <a:lstStyle/>
          <a:p>
            <a:fld id="{8F81A7C5-7AB5-41F7-86B1-5A985F20B34C}" type="slidenum">
              <a:rPr lang="en-GB" smtClean="0"/>
              <a:t>‹#›</a:t>
            </a:fld>
            <a:endParaRPr lang="en-GB" dirty="0"/>
          </a:p>
        </p:txBody>
      </p:sp>
    </p:spTree>
    <p:extLst>
      <p:ext uri="{BB962C8B-B14F-4D97-AF65-F5344CB8AC3E}">
        <p14:creationId xmlns:p14="http://schemas.microsoft.com/office/powerpoint/2010/main" val="1470883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14A62-15F7-4E73-B362-08A7D8693C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46672FA-EE19-47CE-85B2-55241087E55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867A054-27D6-4E07-A0CC-54477E070A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B4ED804-802A-4B5D-9E84-AE31A9BFB06A}"/>
              </a:ext>
            </a:extLst>
          </p:cNvPr>
          <p:cNvSpPr>
            <a:spLocks noGrp="1"/>
          </p:cNvSpPr>
          <p:nvPr>
            <p:ph type="dt" sz="half" idx="10"/>
          </p:nvPr>
        </p:nvSpPr>
        <p:spPr/>
        <p:txBody>
          <a:bodyPr/>
          <a:lstStyle/>
          <a:p>
            <a:fld id="{F075CF8A-6B2F-41E2-BB7C-AF1DA7105DF5}" type="datetimeFigureOut">
              <a:rPr lang="en-GB" smtClean="0"/>
              <a:t>25/05/2020</a:t>
            </a:fld>
            <a:endParaRPr lang="en-GB" dirty="0"/>
          </a:p>
        </p:txBody>
      </p:sp>
      <p:sp>
        <p:nvSpPr>
          <p:cNvPr id="6" name="Footer Placeholder 5">
            <a:extLst>
              <a:ext uri="{FF2B5EF4-FFF2-40B4-BE49-F238E27FC236}">
                <a16:creationId xmlns:a16="http://schemas.microsoft.com/office/drawing/2014/main" id="{5E9DB4BA-6C11-467F-9757-68DB3D41350A}"/>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9E98F715-109B-4E23-9B6D-0BD3E9D22EAC}"/>
              </a:ext>
            </a:extLst>
          </p:cNvPr>
          <p:cNvSpPr>
            <a:spLocks noGrp="1"/>
          </p:cNvSpPr>
          <p:nvPr>
            <p:ph type="sldNum" sz="quarter" idx="12"/>
          </p:nvPr>
        </p:nvSpPr>
        <p:spPr/>
        <p:txBody>
          <a:bodyPr/>
          <a:lstStyle/>
          <a:p>
            <a:fld id="{8F81A7C5-7AB5-41F7-86B1-5A985F20B34C}" type="slidenum">
              <a:rPr lang="en-GB" smtClean="0"/>
              <a:t>‹#›</a:t>
            </a:fld>
            <a:endParaRPr lang="en-GB" dirty="0"/>
          </a:p>
        </p:txBody>
      </p:sp>
    </p:spTree>
    <p:extLst>
      <p:ext uri="{BB962C8B-B14F-4D97-AF65-F5344CB8AC3E}">
        <p14:creationId xmlns:p14="http://schemas.microsoft.com/office/powerpoint/2010/main" val="64816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59B41-CC0C-4A9C-97F3-134BBAD1E8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E0AAAA3-F923-4D9E-BCA3-9507204E400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AC4D95D-10C8-454B-B199-D665B25AF1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A44A386-36E8-4033-971B-AECE5A60E9A2}"/>
              </a:ext>
            </a:extLst>
          </p:cNvPr>
          <p:cNvSpPr>
            <a:spLocks noGrp="1"/>
          </p:cNvSpPr>
          <p:nvPr>
            <p:ph type="dt" sz="half" idx="10"/>
          </p:nvPr>
        </p:nvSpPr>
        <p:spPr/>
        <p:txBody>
          <a:bodyPr/>
          <a:lstStyle/>
          <a:p>
            <a:fld id="{F075CF8A-6B2F-41E2-BB7C-AF1DA7105DF5}" type="datetimeFigureOut">
              <a:rPr lang="en-GB" smtClean="0"/>
              <a:t>25/05/2020</a:t>
            </a:fld>
            <a:endParaRPr lang="en-GB" dirty="0"/>
          </a:p>
        </p:txBody>
      </p:sp>
      <p:sp>
        <p:nvSpPr>
          <p:cNvPr id="6" name="Footer Placeholder 5">
            <a:extLst>
              <a:ext uri="{FF2B5EF4-FFF2-40B4-BE49-F238E27FC236}">
                <a16:creationId xmlns:a16="http://schemas.microsoft.com/office/drawing/2014/main" id="{9E2EDA79-B566-4A22-9984-1DEDA9678E0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8A22698-193B-4BF5-A5DF-FEC4A5AB78A3}"/>
              </a:ext>
            </a:extLst>
          </p:cNvPr>
          <p:cNvSpPr>
            <a:spLocks noGrp="1"/>
          </p:cNvSpPr>
          <p:nvPr>
            <p:ph type="sldNum" sz="quarter" idx="12"/>
          </p:nvPr>
        </p:nvSpPr>
        <p:spPr/>
        <p:txBody>
          <a:bodyPr/>
          <a:lstStyle/>
          <a:p>
            <a:fld id="{8F81A7C5-7AB5-41F7-86B1-5A985F20B34C}" type="slidenum">
              <a:rPr lang="en-GB" smtClean="0"/>
              <a:t>‹#›</a:t>
            </a:fld>
            <a:endParaRPr lang="en-GB" dirty="0"/>
          </a:p>
        </p:txBody>
      </p:sp>
    </p:spTree>
    <p:extLst>
      <p:ext uri="{BB962C8B-B14F-4D97-AF65-F5344CB8AC3E}">
        <p14:creationId xmlns:p14="http://schemas.microsoft.com/office/powerpoint/2010/main" val="3750615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 t="-17000" b="-17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3118421-683D-4C3B-9AE5-17C712E052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73D12F4-C686-4917-AB9A-460DF06BFB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5F1B228-2069-4400-B1FF-EF599B61D0E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75CF8A-6B2F-41E2-BB7C-AF1DA7105DF5}" type="datetimeFigureOut">
              <a:rPr lang="en-GB" smtClean="0"/>
              <a:t>25/05/2020</a:t>
            </a:fld>
            <a:endParaRPr lang="en-GB" dirty="0"/>
          </a:p>
        </p:txBody>
      </p:sp>
      <p:sp>
        <p:nvSpPr>
          <p:cNvPr id="5" name="Footer Placeholder 4">
            <a:extLst>
              <a:ext uri="{FF2B5EF4-FFF2-40B4-BE49-F238E27FC236}">
                <a16:creationId xmlns:a16="http://schemas.microsoft.com/office/drawing/2014/main" id="{83C222FF-BC12-4A24-8AF3-6EBA61FE98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1708C8E0-7FFE-4E7B-AAE3-B09B6E3751E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81A7C5-7AB5-41F7-86B1-5A985F20B34C}" type="slidenum">
              <a:rPr lang="en-GB" smtClean="0"/>
              <a:t>‹#›</a:t>
            </a:fld>
            <a:endParaRPr lang="en-GB" dirty="0"/>
          </a:p>
        </p:txBody>
      </p:sp>
    </p:spTree>
    <p:extLst>
      <p:ext uri="{BB962C8B-B14F-4D97-AF65-F5344CB8AC3E}">
        <p14:creationId xmlns:p14="http://schemas.microsoft.com/office/powerpoint/2010/main" val="262071717"/>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2D970F2-72BA-41E2-9D82-352B466C0C0D}"/>
              </a:ext>
            </a:extLst>
          </p:cNvPr>
          <p:cNvSpPr txBox="1">
            <a:spLocks/>
          </p:cNvSpPr>
          <p:nvPr/>
        </p:nvSpPr>
        <p:spPr>
          <a:xfrm>
            <a:off x="-446903" y="0"/>
            <a:ext cx="8725929" cy="228387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6600" b="1" dirty="0">
                <a:ln w="0">
                  <a:solidFill>
                    <a:srgbClr val="002060"/>
                  </a:solidFill>
                </a:ln>
                <a:solidFill>
                  <a:srgbClr val="00B0F0"/>
                </a:solidFill>
                <a:effectLst>
                  <a:outerShdw blurRad="38100" dist="25400" dir="5400000" algn="ctr" rotWithShape="0">
                    <a:srgbClr val="6E747A">
                      <a:alpha val="43000"/>
                    </a:srgbClr>
                  </a:outerShdw>
                </a:effectLst>
                <a:latin typeface="Berlin Sans FB Demi" panose="020E0802020502020306" pitchFamily="34" charset="0"/>
                <a:ea typeface="Irish Grover" panose="02000000000000000000" pitchFamily="2" charset="0"/>
              </a:rPr>
              <a:t>Non-chronological reports</a:t>
            </a:r>
          </a:p>
        </p:txBody>
      </p:sp>
      <p:sp>
        <p:nvSpPr>
          <p:cNvPr id="4" name="Title 1">
            <a:extLst>
              <a:ext uri="{FF2B5EF4-FFF2-40B4-BE49-F238E27FC236}">
                <a16:creationId xmlns:a16="http://schemas.microsoft.com/office/drawing/2014/main" id="{3A7AA472-2B43-4283-9E08-A1B972E58B91}"/>
              </a:ext>
            </a:extLst>
          </p:cNvPr>
          <p:cNvSpPr txBox="1">
            <a:spLocks/>
          </p:cNvSpPr>
          <p:nvPr/>
        </p:nvSpPr>
        <p:spPr>
          <a:xfrm>
            <a:off x="0" y="0"/>
            <a:ext cx="12192000" cy="575187"/>
          </a:xfrm>
          <a:prstGeom prst="rect">
            <a:avLst/>
          </a:prstGeom>
        </p:spPr>
        <p:txBody>
          <a:bodyPr vert="horz" lIns="91440" tIns="45720" rIns="91440" bIns="45720" rtlCol="0" anchor="b">
            <a:noAutofit/>
          </a:bodyPr>
          <a:lstStyle>
            <a:lvl1pPr algn="l" defTabSz="457200" rtl="0" eaLnBrk="1" latinLnBrk="0" hangingPunct="1">
              <a:spcBef>
                <a:spcPct val="0"/>
              </a:spcBef>
              <a:buNone/>
              <a:defRPr sz="54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GB" sz="3200" b="1" dirty="0">
              <a:ln w="0">
                <a:solidFill>
                  <a:srgbClr val="C00000"/>
                </a:solidFill>
              </a:ln>
              <a:solidFill>
                <a:srgbClr val="FF0000"/>
              </a:solidFill>
              <a:effectLst>
                <a:outerShdw blurRad="38100" dist="25400" dir="5400000" algn="ctr" rotWithShape="0">
                  <a:srgbClr val="6E747A">
                    <a:alpha val="43000"/>
                  </a:srgbClr>
                </a:outerShdw>
              </a:effectLst>
              <a:latin typeface="Berlin Sans FB Demi" panose="020E0802020502020306" pitchFamily="34" charset="0"/>
              <a:ea typeface="Irish Grover" panose="02000000000000000000" pitchFamily="2" charset="0"/>
            </a:endParaRPr>
          </a:p>
        </p:txBody>
      </p:sp>
      <p:sp>
        <p:nvSpPr>
          <p:cNvPr id="5" name="Title 1">
            <a:extLst>
              <a:ext uri="{FF2B5EF4-FFF2-40B4-BE49-F238E27FC236}">
                <a16:creationId xmlns:a16="http://schemas.microsoft.com/office/drawing/2014/main" id="{ED1EB6E0-A35E-4915-A758-519724999023}"/>
              </a:ext>
            </a:extLst>
          </p:cNvPr>
          <p:cNvSpPr txBox="1">
            <a:spLocks/>
          </p:cNvSpPr>
          <p:nvPr/>
        </p:nvSpPr>
        <p:spPr>
          <a:xfrm>
            <a:off x="-1477842" y="2641910"/>
            <a:ext cx="10515600" cy="159193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000" b="1" dirty="0">
                <a:ln w="0">
                  <a:solidFill>
                    <a:srgbClr val="002060"/>
                  </a:solidFill>
                </a:ln>
                <a:solidFill>
                  <a:srgbClr val="00B0F0"/>
                </a:solidFill>
                <a:effectLst>
                  <a:outerShdw blurRad="38100" dist="25400" dir="5400000" algn="ctr" rotWithShape="0">
                    <a:srgbClr val="6E747A">
                      <a:alpha val="43000"/>
                    </a:srgbClr>
                  </a:outerShdw>
                </a:effectLst>
                <a:latin typeface="Berlin Sans FB Demi" panose="020E0802020502020306" pitchFamily="34" charset="0"/>
                <a:ea typeface="Irish Grover" panose="02000000000000000000" pitchFamily="2" charset="0"/>
              </a:rPr>
              <a:t>Yesterday, we planned our</a:t>
            </a:r>
          </a:p>
          <a:p>
            <a:r>
              <a:rPr lang="en-GB" sz="4000" b="1" dirty="0">
                <a:ln w="0">
                  <a:solidFill>
                    <a:srgbClr val="002060"/>
                  </a:solidFill>
                </a:ln>
                <a:solidFill>
                  <a:srgbClr val="00B0F0"/>
                </a:solidFill>
                <a:effectLst>
                  <a:outerShdw blurRad="38100" dist="25400" dir="5400000" algn="ctr" rotWithShape="0">
                    <a:srgbClr val="6E747A">
                      <a:alpha val="43000"/>
                    </a:srgbClr>
                  </a:outerShdw>
                </a:effectLst>
                <a:latin typeface="Berlin Sans FB Demi" panose="020E0802020502020306" pitchFamily="34" charset="0"/>
                <a:ea typeface="Irish Grover" panose="02000000000000000000" pitchFamily="2" charset="0"/>
              </a:rPr>
              <a:t>Own Non-chronological reports.</a:t>
            </a:r>
          </a:p>
        </p:txBody>
      </p:sp>
      <p:cxnSp>
        <p:nvCxnSpPr>
          <p:cNvPr id="6" name="Straight Connector 5">
            <a:extLst>
              <a:ext uri="{FF2B5EF4-FFF2-40B4-BE49-F238E27FC236}">
                <a16:creationId xmlns:a16="http://schemas.microsoft.com/office/drawing/2014/main" id="{880251CC-F792-4A52-BB62-CEF923D90329}"/>
              </a:ext>
            </a:extLst>
          </p:cNvPr>
          <p:cNvCxnSpPr/>
          <p:nvPr/>
        </p:nvCxnSpPr>
        <p:spPr>
          <a:xfrm>
            <a:off x="526823" y="2624151"/>
            <a:ext cx="8996516" cy="0"/>
          </a:xfrm>
          <a:prstGeom prst="line">
            <a:avLst/>
          </a:prstGeom>
          <a:ln w="5715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6591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6EF62-4D7B-4A2D-B5CB-3ED606F61430}"/>
              </a:ext>
            </a:extLst>
          </p:cNvPr>
          <p:cNvSpPr>
            <a:spLocks noGrp="1"/>
          </p:cNvSpPr>
          <p:nvPr>
            <p:ph type="title"/>
          </p:nvPr>
        </p:nvSpPr>
        <p:spPr/>
        <p:txBody>
          <a:bodyPr/>
          <a:lstStyle/>
          <a:p>
            <a:r>
              <a:rPr lang="en-GB" dirty="0"/>
              <a:t>Can you remember some of the features</a:t>
            </a:r>
            <a:br>
              <a:rPr lang="en-GB" dirty="0"/>
            </a:br>
            <a:r>
              <a:rPr lang="en-GB" dirty="0"/>
              <a:t>that we explored yesterday?</a:t>
            </a:r>
          </a:p>
        </p:txBody>
      </p:sp>
      <p:sp>
        <p:nvSpPr>
          <p:cNvPr id="3" name="Content Placeholder 2">
            <a:extLst>
              <a:ext uri="{FF2B5EF4-FFF2-40B4-BE49-F238E27FC236}">
                <a16:creationId xmlns:a16="http://schemas.microsoft.com/office/drawing/2014/main" id="{6589A62A-7107-4E15-9C9A-8A5BDEFBBB4C}"/>
              </a:ext>
            </a:extLst>
          </p:cNvPr>
          <p:cNvSpPr>
            <a:spLocks noGrp="1"/>
          </p:cNvSpPr>
          <p:nvPr>
            <p:ph idx="1"/>
          </p:nvPr>
        </p:nvSpPr>
        <p:spPr>
          <a:xfrm>
            <a:off x="838200" y="1825624"/>
            <a:ext cx="10515600" cy="5032375"/>
          </a:xfrm>
        </p:spPr>
        <p:txBody>
          <a:bodyPr>
            <a:normAutofit fontScale="92500" lnSpcReduction="20000"/>
          </a:bodyPr>
          <a:lstStyle/>
          <a:p>
            <a:r>
              <a:rPr lang="en-GB" dirty="0"/>
              <a:t>Non-Chronological reports have..</a:t>
            </a:r>
          </a:p>
          <a:p>
            <a:endParaRPr lang="en-GB" dirty="0"/>
          </a:p>
          <a:p>
            <a:pPr algn="ctr"/>
            <a:r>
              <a:rPr lang="en-GB" dirty="0"/>
              <a:t>A clear title</a:t>
            </a:r>
          </a:p>
          <a:p>
            <a:pPr algn="ctr"/>
            <a:r>
              <a:rPr lang="en-GB" dirty="0"/>
              <a:t>An introduction</a:t>
            </a:r>
          </a:p>
          <a:p>
            <a:pPr algn="ctr"/>
            <a:r>
              <a:rPr lang="en-GB" dirty="0"/>
              <a:t>Subheadings</a:t>
            </a:r>
          </a:p>
          <a:p>
            <a:pPr algn="ctr"/>
            <a:r>
              <a:rPr lang="en-GB" dirty="0"/>
              <a:t>Pictures and captions</a:t>
            </a:r>
          </a:p>
          <a:p>
            <a:pPr algn="ctr"/>
            <a:r>
              <a:rPr lang="en-GB" dirty="0"/>
              <a:t>Fact boxes</a:t>
            </a:r>
          </a:p>
          <a:p>
            <a:pPr marL="0" indent="0" algn="ctr">
              <a:buNone/>
            </a:pPr>
            <a:endParaRPr lang="en-GB" dirty="0"/>
          </a:p>
          <a:p>
            <a:pPr marL="0" indent="0">
              <a:buNone/>
            </a:pPr>
            <a:r>
              <a:rPr lang="en-GB" dirty="0"/>
              <a:t>They are…</a:t>
            </a:r>
          </a:p>
          <a:p>
            <a:pPr algn="ctr"/>
            <a:r>
              <a:rPr lang="en-GB" dirty="0"/>
              <a:t>Factual.</a:t>
            </a:r>
          </a:p>
          <a:p>
            <a:pPr algn="ctr"/>
            <a:r>
              <a:rPr lang="en-GB" dirty="0"/>
              <a:t>Usually written in the present tense  (have, are)</a:t>
            </a:r>
          </a:p>
          <a:p>
            <a:pPr algn="ctr"/>
            <a:r>
              <a:rPr lang="en-GB" dirty="0"/>
              <a:t>Written in the third person (They, it, he, she)</a:t>
            </a:r>
          </a:p>
        </p:txBody>
      </p:sp>
      <p:sp>
        <p:nvSpPr>
          <p:cNvPr id="4" name="TextBox 3">
            <a:extLst>
              <a:ext uri="{FF2B5EF4-FFF2-40B4-BE49-F238E27FC236}">
                <a16:creationId xmlns:a16="http://schemas.microsoft.com/office/drawing/2014/main" id="{632D9A61-83EB-4AE3-8855-BF5BDFF5724D}"/>
              </a:ext>
            </a:extLst>
          </p:cNvPr>
          <p:cNvSpPr txBox="1"/>
          <p:nvPr/>
        </p:nvSpPr>
        <p:spPr>
          <a:xfrm>
            <a:off x="5638800" y="3002692"/>
            <a:ext cx="914400" cy="914400"/>
          </a:xfrm>
          <a:prstGeom prst="rect">
            <a:avLst/>
          </a:prstGeom>
          <a:noFill/>
        </p:spPr>
        <p:txBody>
          <a:bodyPr wrap="square" rtlCol="0">
            <a:spAutoFit/>
          </a:bodyPr>
          <a:lstStyle/>
          <a:p>
            <a:endParaRPr lang="en-GB" dirty="0"/>
          </a:p>
        </p:txBody>
      </p:sp>
      <p:sp>
        <p:nvSpPr>
          <p:cNvPr id="5" name="TextBox 4">
            <a:extLst>
              <a:ext uri="{FF2B5EF4-FFF2-40B4-BE49-F238E27FC236}">
                <a16:creationId xmlns:a16="http://schemas.microsoft.com/office/drawing/2014/main" id="{97FDC91E-83E8-4881-9DC0-45BC9B445AFE}"/>
              </a:ext>
            </a:extLst>
          </p:cNvPr>
          <p:cNvSpPr txBox="1"/>
          <p:nvPr/>
        </p:nvSpPr>
        <p:spPr>
          <a:xfrm>
            <a:off x="10214919" y="2495151"/>
            <a:ext cx="1738184" cy="3970318"/>
          </a:xfrm>
          <a:prstGeom prst="rect">
            <a:avLst/>
          </a:prstGeom>
          <a:solidFill>
            <a:schemeClr val="accent1"/>
          </a:solidFill>
        </p:spPr>
        <p:txBody>
          <a:bodyPr wrap="square" rtlCol="0">
            <a:spAutoFit/>
          </a:bodyPr>
          <a:lstStyle/>
          <a:p>
            <a:r>
              <a:rPr lang="en-GB" dirty="0"/>
              <a:t>If you are writing about something historical or a famous person who isn’t alive any more. Then you can use the past tense.</a:t>
            </a:r>
          </a:p>
          <a:p>
            <a:endParaRPr lang="en-GB" dirty="0"/>
          </a:p>
          <a:p>
            <a:r>
              <a:rPr lang="en-GB" dirty="0"/>
              <a:t>The Romans were..</a:t>
            </a:r>
          </a:p>
          <a:p>
            <a:r>
              <a:rPr lang="en-GB" dirty="0"/>
              <a:t>Florence Nightingale was…</a:t>
            </a:r>
          </a:p>
        </p:txBody>
      </p:sp>
      <p:cxnSp>
        <p:nvCxnSpPr>
          <p:cNvPr id="7" name="Straight Arrow Connector 6">
            <a:extLst>
              <a:ext uri="{FF2B5EF4-FFF2-40B4-BE49-F238E27FC236}">
                <a16:creationId xmlns:a16="http://schemas.microsoft.com/office/drawing/2014/main" id="{D037DD95-B614-4243-A5C0-20510B134DCA}"/>
              </a:ext>
            </a:extLst>
          </p:cNvPr>
          <p:cNvCxnSpPr/>
          <p:nvPr/>
        </p:nvCxnSpPr>
        <p:spPr>
          <a:xfrm flipV="1">
            <a:off x="8599251" y="4105072"/>
            <a:ext cx="1556426" cy="16828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08A6E790-0C23-474F-8E63-CAC422391D45}"/>
              </a:ext>
            </a:extLst>
          </p:cNvPr>
          <p:cNvSpPr/>
          <p:nvPr/>
        </p:nvSpPr>
        <p:spPr>
          <a:xfrm>
            <a:off x="4533089" y="2237362"/>
            <a:ext cx="3268494" cy="26848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8BA10BA6-3DBF-4239-90D4-DBDD715A2B20}"/>
              </a:ext>
            </a:extLst>
          </p:cNvPr>
          <p:cNvSpPr/>
          <p:nvPr/>
        </p:nvSpPr>
        <p:spPr>
          <a:xfrm>
            <a:off x="2821021" y="5214026"/>
            <a:ext cx="6556443" cy="13813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68720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71F8308-EC26-45E5-9C8E-80605DE110EB}"/>
              </a:ext>
            </a:extLst>
          </p:cNvPr>
          <p:cNvSpPr>
            <a:spLocks noGrp="1"/>
          </p:cNvSpPr>
          <p:nvPr>
            <p:ph type="title"/>
          </p:nvPr>
        </p:nvSpPr>
        <p:spPr>
          <a:xfrm>
            <a:off x="954932" y="2441154"/>
            <a:ext cx="6486727" cy="3448118"/>
          </a:xfrm>
        </p:spPr>
        <p:txBody>
          <a:bodyPr>
            <a:normAutofit fontScale="90000"/>
          </a:bodyPr>
          <a:lstStyle/>
          <a:p>
            <a:r>
              <a:rPr lang="en-GB" dirty="0"/>
              <a:t>Take some time now to look at your plan</a:t>
            </a:r>
            <a:br>
              <a:rPr lang="en-GB" dirty="0"/>
            </a:br>
            <a:r>
              <a:rPr lang="en-GB" dirty="0"/>
              <a:t>from yesterday. </a:t>
            </a:r>
            <a:br>
              <a:rPr lang="en-GB" dirty="0"/>
            </a:br>
            <a:br>
              <a:rPr lang="en-GB" dirty="0"/>
            </a:br>
            <a:r>
              <a:rPr lang="en-GB" dirty="0"/>
              <a:t>Check your notes. </a:t>
            </a:r>
            <a:br>
              <a:rPr lang="en-GB" dirty="0"/>
            </a:br>
            <a:br>
              <a:rPr lang="en-GB" dirty="0"/>
            </a:br>
            <a:r>
              <a:rPr lang="en-GB" dirty="0"/>
              <a:t>Can you remember what you meant? </a:t>
            </a:r>
            <a:br>
              <a:rPr lang="en-GB" dirty="0"/>
            </a:br>
            <a:r>
              <a:rPr lang="en-GB" dirty="0"/>
              <a:t>Have you got enough information for each subheading?</a:t>
            </a:r>
            <a:br>
              <a:rPr lang="en-GB" dirty="0"/>
            </a:br>
            <a:br>
              <a:rPr lang="en-GB" dirty="0"/>
            </a:br>
            <a:br>
              <a:rPr lang="en-GB" dirty="0"/>
            </a:br>
            <a:endParaRPr lang="en-GB" dirty="0"/>
          </a:p>
        </p:txBody>
      </p:sp>
      <p:pic>
        <p:nvPicPr>
          <p:cNvPr id="6" name="Picture 5">
            <a:extLst>
              <a:ext uri="{FF2B5EF4-FFF2-40B4-BE49-F238E27FC236}">
                <a16:creationId xmlns:a16="http://schemas.microsoft.com/office/drawing/2014/main" id="{5B7D0EBB-5AD0-441C-A8A8-AF509264FDD6}"/>
              </a:ext>
            </a:extLst>
          </p:cNvPr>
          <p:cNvPicPr>
            <a:picLocks noChangeAspect="1"/>
          </p:cNvPicPr>
          <p:nvPr/>
        </p:nvPicPr>
        <p:blipFill>
          <a:blip r:embed="rId2"/>
          <a:stretch>
            <a:fillRect/>
          </a:stretch>
        </p:blipFill>
        <p:spPr>
          <a:xfrm>
            <a:off x="6807557" y="184864"/>
            <a:ext cx="5258071" cy="1340167"/>
          </a:xfrm>
          <a:prstGeom prst="rect">
            <a:avLst/>
          </a:prstGeom>
        </p:spPr>
      </p:pic>
      <p:pic>
        <p:nvPicPr>
          <p:cNvPr id="7" name="Picture 6">
            <a:extLst>
              <a:ext uri="{FF2B5EF4-FFF2-40B4-BE49-F238E27FC236}">
                <a16:creationId xmlns:a16="http://schemas.microsoft.com/office/drawing/2014/main" id="{480AC71B-29B2-47E7-AD05-CDF4B20E0B50}"/>
              </a:ext>
            </a:extLst>
          </p:cNvPr>
          <p:cNvPicPr>
            <a:picLocks noChangeAspect="1"/>
          </p:cNvPicPr>
          <p:nvPr/>
        </p:nvPicPr>
        <p:blipFill>
          <a:blip r:embed="rId3"/>
          <a:stretch>
            <a:fillRect/>
          </a:stretch>
        </p:blipFill>
        <p:spPr>
          <a:xfrm>
            <a:off x="6933929" y="1355200"/>
            <a:ext cx="5258071" cy="1795439"/>
          </a:xfrm>
          <a:prstGeom prst="rect">
            <a:avLst/>
          </a:prstGeom>
        </p:spPr>
      </p:pic>
      <p:pic>
        <p:nvPicPr>
          <p:cNvPr id="8" name="Picture 7">
            <a:extLst>
              <a:ext uri="{FF2B5EF4-FFF2-40B4-BE49-F238E27FC236}">
                <a16:creationId xmlns:a16="http://schemas.microsoft.com/office/drawing/2014/main" id="{4F8C8A63-E59F-44AF-91A8-DEB1028323EE}"/>
              </a:ext>
            </a:extLst>
          </p:cNvPr>
          <p:cNvPicPr>
            <a:picLocks noChangeAspect="1"/>
          </p:cNvPicPr>
          <p:nvPr/>
        </p:nvPicPr>
        <p:blipFill>
          <a:blip r:embed="rId4"/>
          <a:stretch>
            <a:fillRect/>
          </a:stretch>
        </p:blipFill>
        <p:spPr>
          <a:xfrm>
            <a:off x="6933929" y="3306020"/>
            <a:ext cx="5220151" cy="1521483"/>
          </a:xfrm>
          <a:prstGeom prst="rect">
            <a:avLst/>
          </a:prstGeom>
        </p:spPr>
      </p:pic>
      <p:pic>
        <p:nvPicPr>
          <p:cNvPr id="9" name="Picture 8">
            <a:extLst>
              <a:ext uri="{FF2B5EF4-FFF2-40B4-BE49-F238E27FC236}">
                <a16:creationId xmlns:a16="http://schemas.microsoft.com/office/drawing/2014/main" id="{14A76429-2B64-4E16-A8E8-66B96523E6F6}"/>
              </a:ext>
            </a:extLst>
          </p:cNvPr>
          <p:cNvPicPr>
            <a:picLocks noChangeAspect="1"/>
          </p:cNvPicPr>
          <p:nvPr/>
        </p:nvPicPr>
        <p:blipFill>
          <a:blip r:embed="rId5"/>
          <a:stretch>
            <a:fillRect/>
          </a:stretch>
        </p:blipFill>
        <p:spPr>
          <a:xfrm>
            <a:off x="6933929" y="5006377"/>
            <a:ext cx="5258071" cy="1532535"/>
          </a:xfrm>
          <a:prstGeom prst="rect">
            <a:avLst/>
          </a:prstGeom>
        </p:spPr>
      </p:pic>
    </p:spTree>
    <p:extLst>
      <p:ext uri="{BB962C8B-B14F-4D97-AF65-F5344CB8AC3E}">
        <p14:creationId xmlns:p14="http://schemas.microsoft.com/office/powerpoint/2010/main" val="1057967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AD433-F5D7-48D6-BB73-D593B5526291}"/>
              </a:ext>
            </a:extLst>
          </p:cNvPr>
          <p:cNvSpPr>
            <a:spLocks noGrp="1"/>
          </p:cNvSpPr>
          <p:nvPr>
            <p:ph type="title"/>
          </p:nvPr>
        </p:nvSpPr>
        <p:spPr>
          <a:xfrm>
            <a:off x="3688405" y="-92075"/>
            <a:ext cx="10515600" cy="1325563"/>
          </a:xfrm>
        </p:spPr>
        <p:txBody>
          <a:bodyPr/>
          <a:lstStyle/>
          <a:p>
            <a:r>
              <a:rPr lang="en-GB" dirty="0"/>
              <a:t>Now it is time to write! </a:t>
            </a:r>
          </a:p>
        </p:txBody>
      </p:sp>
      <p:sp>
        <p:nvSpPr>
          <p:cNvPr id="3" name="Content Placeholder 2">
            <a:extLst>
              <a:ext uri="{FF2B5EF4-FFF2-40B4-BE49-F238E27FC236}">
                <a16:creationId xmlns:a16="http://schemas.microsoft.com/office/drawing/2014/main" id="{C72071DA-F136-4F5A-A9BB-F04C84F557A9}"/>
              </a:ext>
            </a:extLst>
          </p:cNvPr>
          <p:cNvSpPr>
            <a:spLocks noGrp="1"/>
          </p:cNvSpPr>
          <p:nvPr>
            <p:ph idx="1"/>
          </p:nvPr>
        </p:nvSpPr>
        <p:spPr>
          <a:xfrm>
            <a:off x="1217579" y="1253331"/>
            <a:ext cx="10515600" cy="1849792"/>
          </a:xfrm>
        </p:spPr>
        <p:txBody>
          <a:bodyPr/>
          <a:lstStyle/>
          <a:p>
            <a:pPr marL="0" indent="0">
              <a:buNone/>
            </a:pPr>
            <a:r>
              <a:rPr lang="en-GB" dirty="0"/>
              <a:t>A little reminder/help.. I don’t mind if you write your report on paper or if you type it up using a tablet or a laptop. This is up to you.. I want you to enjoy </a:t>
            </a:r>
          </a:p>
          <a:p>
            <a:pPr marL="0" indent="0">
              <a:buNone/>
            </a:pPr>
            <a:r>
              <a:rPr lang="en-GB" dirty="0"/>
              <a:t>your writing session as much as possible.</a:t>
            </a:r>
          </a:p>
        </p:txBody>
      </p:sp>
      <p:sp>
        <p:nvSpPr>
          <p:cNvPr id="4" name="Content Placeholder 2">
            <a:extLst>
              <a:ext uri="{FF2B5EF4-FFF2-40B4-BE49-F238E27FC236}">
                <a16:creationId xmlns:a16="http://schemas.microsoft.com/office/drawing/2014/main" id="{B926FBE0-E254-4139-905C-251975395FC0}"/>
              </a:ext>
            </a:extLst>
          </p:cNvPr>
          <p:cNvSpPr txBox="1">
            <a:spLocks/>
          </p:cNvSpPr>
          <p:nvPr/>
        </p:nvSpPr>
        <p:spPr>
          <a:xfrm>
            <a:off x="1297022" y="3263714"/>
            <a:ext cx="10515600" cy="18497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t>Put your expert hat on! From here on in, you are the expert on your chosen </a:t>
            </a:r>
          </a:p>
          <a:p>
            <a:pPr marL="0" indent="0">
              <a:buFont typeface="Arial" panose="020B0604020202020204" pitchFamily="34" charset="0"/>
              <a:buNone/>
            </a:pPr>
            <a:r>
              <a:rPr lang="en-GB" dirty="0"/>
              <a:t>subject. You are creating an Non-chronological report to teach others.</a:t>
            </a:r>
          </a:p>
        </p:txBody>
      </p:sp>
      <p:pic>
        <p:nvPicPr>
          <p:cNvPr id="6" name="Picture 5">
            <a:extLst>
              <a:ext uri="{FF2B5EF4-FFF2-40B4-BE49-F238E27FC236}">
                <a16:creationId xmlns:a16="http://schemas.microsoft.com/office/drawing/2014/main" id="{55C64BEB-2414-41AD-A027-E86FA16A57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83956" y="4652169"/>
            <a:ext cx="2343150" cy="1905000"/>
          </a:xfrm>
          <a:prstGeom prst="rect">
            <a:avLst/>
          </a:prstGeom>
        </p:spPr>
      </p:pic>
    </p:spTree>
    <p:extLst>
      <p:ext uri="{BB962C8B-B14F-4D97-AF65-F5344CB8AC3E}">
        <p14:creationId xmlns:p14="http://schemas.microsoft.com/office/powerpoint/2010/main" val="2391177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651A8-E513-4EAC-8D4F-93FEE1B90CC4}"/>
              </a:ext>
            </a:extLst>
          </p:cNvPr>
          <p:cNvSpPr>
            <a:spLocks noGrp="1"/>
          </p:cNvSpPr>
          <p:nvPr>
            <p:ph type="title"/>
          </p:nvPr>
        </p:nvSpPr>
        <p:spPr>
          <a:xfrm>
            <a:off x="838200" y="-213863"/>
            <a:ext cx="10515600" cy="1325563"/>
          </a:xfrm>
        </p:spPr>
        <p:txBody>
          <a:bodyPr>
            <a:normAutofit/>
          </a:bodyPr>
          <a:lstStyle/>
          <a:p>
            <a:r>
              <a:rPr lang="en-GB" sz="2800" dirty="0"/>
              <a:t>Here is the start of my report. I am going to use my plan and I am going to turn my notes into full sentences.</a:t>
            </a:r>
          </a:p>
        </p:txBody>
      </p:sp>
      <p:pic>
        <p:nvPicPr>
          <p:cNvPr id="4" name="Picture 3">
            <a:extLst>
              <a:ext uri="{FF2B5EF4-FFF2-40B4-BE49-F238E27FC236}">
                <a16:creationId xmlns:a16="http://schemas.microsoft.com/office/drawing/2014/main" id="{0C8770FC-78F7-4999-BC90-17C1BDFCFDBF}"/>
              </a:ext>
            </a:extLst>
          </p:cNvPr>
          <p:cNvPicPr>
            <a:picLocks noChangeAspect="1"/>
          </p:cNvPicPr>
          <p:nvPr/>
        </p:nvPicPr>
        <p:blipFill>
          <a:blip r:embed="rId2"/>
          <a:stretch>
            <a:fillRect/>
          </a:stretch>
        </p:blipFill>
        <p:spPr>
          <a:xfrm>
            <a:off x="-400639" y="1981829"/>
            <a:ext cx="5258071" cy="1340167"/>
          </a:xfrm>
          <a:prstGeom prst="rect">
            <a:avLst/>
          </a:prstGeom>
        </p:spPr>
      </p:pic>
      <p:pic>
        <p:nvPicPr>
          <p:cNvPr id="5" name="Picture 4">
            <a:extLst>
              <a:ext uri="{FF2B5EF4-FFF2-40B4-BE49-F238E27FC236}">
                <a16:creationId xmlns:a16="http://schemas.microsoft.com/office/drawing/2014/main" id="{C26566F1-67CC-46C5-AF49-7C81FB21087A}"/>
              </a:ext>
            </a:extLst>
          </p:cNvPr>
          <p:cNvPicPr>
            <a:picLocks noChangeAspect="1"/>
          </p:cNvPicPr>
          <p:nvPr/>
        </p:nvPicPr>
        <p:blipFill>
          <a:blip r:embed="rId3"/>
          <a:stretch>
            <a:fillRect/>
          </a:stretch>
        </p:blipFill>
        <p:spPr>
          <a:xfrm>
            <a:off x="-274267" y="3152165"/>
            <a:ext cx="5258071" cy="1795439"/>
          </a:xfrm>
          <a:prstGeom prst="rect">
            <a:avLst/>
          </a:prstGeom>
        </p:spPr>
      </p:pic>
      <p:sp>
        <p:nvSpPr>
          <p:cNvPr id="6" name="TextBox 5">
            <a:extLst>
              <a:ext uri="{FF2B5EF4-FFF2-40B4-BE49-F238E27FC236}">
                <a16:creationId xmlns:a16="http://schemas.microsoft.com/office/drawing/2014/main" id="{E823ACD7-F6A1-4798-9B8F-50F39EED50C7}"/>
              </a:ext>
            </a:extLst>
          </p:cNvPr>
          <p:cNvSpPr txBox="1"/>
          <p:nvPr/>
        </p:nvSpPr>
        <p:spPr>
          <a:xfrm>
            <a:off x="5612860" y="890007"/>
            <a:ext cx="6274340" cy="6186309"/>
          </a:xfrm>
          <a:prstGeom prst="rect">
            <a:avLst/>
          </a:prstGeom>
          <a:solidFill>
            <a:schemeClr val="bg1"/>
          </a:solidFill>
        </p:spPr>
        <p:txBody>
          <a:bodyPr wrap="square" rtlCol="0">
            <a:spAutoFit/>
          </a:bodyPr>
          <a:lstStyle/>
          <a:p>
            <a:pPr algn="ctr"/>
            <a:r>
              <a:rPr lang="en-GB" u="sng" dirty="0"/>
              <a:t>The wonderful world of sloths</a:t>
            </a:r>
          </a:p>
          <a:p>
            <a:pPr algn="ctr"/>
            <a:endParaRPr lang="en-GB" u="sng" dirty="0"/>
          </a:p>
          <a:p>
            <a:pPr algn="ctr"/>
            <a:r>
              <a:rPr lang="en-GB" dirty="0"/>
              <a:t>Sloths are small mammals that live mostly in Central and South America. Sloths are amazing creatures that live between 10 and 16 years in the wild. Would you like to know more about these amazing creatures? Then read on…</a:t>
            </a:r>
          </a:p>
          <a:p>
            <a:pPr algn="ctr"/>
            <a:endParaRPr lang="en-GB" dirty="0"/>
          </a:p>
          <a:p>
            <a:pPr algn="ctr"/>
            <a:r>
              <a:rPr lang="en-GB" u="sng" dirty="0"/>
              <a:t>What do Sloths look like?</a:t>
            </a:r>
          </a:p>
          <a:p>
            <a:pPr algn="ctr"/>
            <a:r>
              <a:rPr lang="en-GB" dirty="0"/>
              <a:t>There are two types of sloth. There are two-toed sloths and three-toed sloths. You can tell which type a sloth is by counting their toes. Both types of sloths look very similar. They have round heads, sad eyes and a short tail. They also have 2 long arms and 2 long legs which they use to climb and hang. Sloths have markings on their faces that make them look like they are wearing an eye mask. Sloths brown and grey fur helps them to camouflage in their environment.</a:t>
            </a:r>
          </a:p>
          <a:p>
            <a:pPr algn="ctr"/>
            <a:endParaRPr lang="en-GB" dirty="0"/>
          </a:p>
          <a:p>
            <a:pPr algn="ctr"/>
            <a:endParaRPr lang="en-GB" dirty="0"/>
          </a:p>
          <a:p>
            <a:pPr algn="ctr"/>
            <a:endParaRPr lang="en-GB" dirty="0"/>
          </a:p>
          <a:p>
            <a:pPr algn="ctr"/>
            <a:endParaRPr lang="en-GB" dirty="0"/>
          </a:p>
          <a:p>
            <a:pPr algn="ctr"/>
            <a:endParaRPr lang="en-GB" dirty="0"/>
          </a:p>
          <a:p>
            <a:r>
              <a:rPr lang="en-GB" dirty="0"/>
              <a:t>              A two-toed sloth                                       A three-toed sloth                     </a:t>
            </a:r>
          </a:p>
          <a:p>
            <a:pPr algn="ctr"/>
            <a:endParaRPr lang="en-GB" dirty="0"/>
          </a:p>
        </p:txBody>
      </p:sp>
      <p:pic>
        <p:nvPicPr>
          <p:cNvPr id="7" name="Picture 6">
            <a:extLst>
              <a:ext uri="{FF2B5EF4-FFF2-40B4-BE49-F238E27FC236}">
                <a16:creationId xmlns:a16="http://schemas.microsoft.com/office/drawing/2014/main" id="{3F5CE318-2F03-46D6-8025-26D89616F225}"/>
              </a:ext>
            </a:extLst>
          </p:cNvPr>
          <p:cNvPicPr>
            <a:picLocks noChangeAspect="1"/>
          </p:cNvPicPr>
          <p:nvPr/>
        </p:nvPicPr>
        <p:blipFill>
          <a:blip r:embed="rId4"/>
          <a:stretch>
            <a:fillRect/>
          </a:stretch>
        </p:blipFill>
        <p:spPr>
          <a:xfrm>
            <a:off x="-274267" y="4887598"/>
            <a:ext cx="5220151" cy="1521483"/>
          </a:xfrm>
          <a:prstGeom prst="rect">
            <a:avLst/>
          </a:prstGeom>
        </p:spPr>
      </p:pic>
      <p:pic>
        <p:nvPicPr>
          <p:cNvPr id="9" name="Picture 8">
            <a:extLst>
              <a:ext uri="{FF2B5EF4-FFF2-40B4-BE49-F238E27FC236}">
                <a16:creationId xmlns:a16="http://schemas.microsoft.com/office/drawing/2014/main" id="{876F106D-92B1-4E12-996D-F7F5FF8AC02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8324" y="5106210"/>
            <a:ext cx="1513259" cy="1319835"/>
          </a:xfrm>
          <a:prstGeom prst="rect">
            <a:avLst/>
          </a:prstGeom>
        </p:spPr>
      </p:pic>
      <p:pic>
        <p:nvPicPr>
          <p:cNvPr id="14" name="Picture 13">
            <a:extLst>
              <a:ext uri="{FF2B5EF4-FFF2-40B4-BE49-F238E27FC236}">
                <a16:creationId xmlns:a16="http://schemas.microsoft.com/office/drawing/2014/main" id="{B6FC5A41-9770-40D9-8D77-0EE1FFF567B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20301" y="5106210"/>
            <a:ext cx="2090516" cy="1302871"/>
          </a:xfrm>
          <a:prstGeom prst="rect">
            <a:avLst/>
          </a:prstGeom>
        </p:spPr>
      </p:pic>
      <p:cxnSp>
        <p:nvCxnSpPr>
          <p:cNvPr id="16" name="Straight Arrow Connector 15">
            <a:extLst>
              <a:ext uri="{FF2B5EF4-FFF2-40B4-BE49-F238E27FC236}">
                <a16:creationId xmlns:a16="http://schemas.microsoft.com/office/drawing/2014/main" id="{21210F33-5140-4550-BB1A-F15688E79BC9}"/>
              </a:ext>
            </a:extLst>
          </p:cNvPr>
          <p:cNvCxnSpPr/>
          <p:nvPr/>
        </p:nvCxnSpPr>
        <p:spPr>
          <a:xfrm flipV="1">
            <a:off x="3219855" y="1111700"/>
            <a:ext cx="4124528" cy="15634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26447EFA-6652-4008-8E4F-826731B3D3F8}"/>
              </a:ext>
            </a:extLst>
          </p:cNvPr>
          <p:cNvCxnSpPr/>
          <p:nvPr/>
        </p:nvCxnSpPr>
        <p:spPr>
          <a:xfrm flipV="1">
            <a:off x="4299626" y="2431535"/>
            <a:ext cx="1988698" cy="11044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32FA70C8-C935-4166-9556-114FD9C21EBA}"/>
              </a:ext>
            </a:extLst>
          </p:cNvPr>
          <p:cNvCxnSpPr/>
          <p:nvPr/>
        </p:nvCxnSpPr>
        <p:spPr>
          <a:xfrm flipV="1">
            <a:off x="4367719" y="4887598"/>
            <a:ext cx="1371513" cy="3069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74C4F651-A539-4E3E-AF7B-A065F18B4F88}"/>
              </a:ext>
            </a:extLst>
          </p:cNvPr>
          <p:cNvSpPr/>
          <p:nvPr/>
        </p:nvSpPr>
        <p:spPr>
          <a:xfrm>
            <a:off x="5650780" y="3124813"/>
            <a:ext cx="944573" cy="304188"/>
          </a:xfrm>
          <a:prstGeom prst="ellipse">
            <a:avLst/>
          </a:prstGeom>
          <a:solidFill>
            <a:srgbClr val="FFFF00">
              <a:alpha val="3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1EFD6FA3-37E6-48CA-8F5C-C587FEEF3263}"/>
              </a:ext>
            </a:extLst>
          </p:cNvPr>
          <p:cNvSpPr/>
          <p:nvPr/>
        </p:nvSpPr>
        <p:spPr>
          <a:xfrm>
            <a:off x="5988006" y="1477076"/>
            <a:ext cx="944573" cy="304188"/>
          </a:xfrm>
          <a:prstGeom prst="ellipse">
            <a:avLst/>
          </a:prstGeom>
          <a:solidFill>
            <a:srgbClr val="FFFF00">
              <a:alpha val="3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4D8CA711-08CD-425E-A3B8-23D6495E8617}"/>
              </a:ext>
            </a:extLst>
          </p:cNvPr>
          <p:cNvSpPr/>
          <p:nvPr/>
        </p:nvSpPr>
        <p:spPr>
          <a:xfrm>
            <a:off x="604216" y="1092948"/>
            <a:ext cx="944573" cy="304188"/>
          </a:xfrm>
          <a:prstGeom prst="ellipse">
            <a:avLst/>
          </a:prstGeom>
          <a:solidFill>
            <a:srgbClr val="FFFF00">
              <a:alpha val="3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Oval 23">
            <a:extLst>
              <a:ext uri="{FF2B5EF4-FFF2-40B4-BE49-F238E27FC236}">
                <a16:creationId xmlns:a16="http://schemas.microsoft.com/office/drawing/2014/main" id="{69C16463-BF90-4C2A-8365-D25DC1F7CD22}"/>
              </a:ext>
            </a:extLst>
          </p:cNvPr>
          <p:cNvSpPr/>
          <p:nvPr/>
        </p:nvSpPr>
        <p:spPr>
          <a:xfrm>
            <a:off x="6638632" y="1725134"/>
            <a:ext cx="944573" cy="304188"/>
          </a:xfrm>
          <a:prstGeom prst="ellipse">
            <a:avLst/>
          </a:prstGeom>
          <a:solidFill>
            <a:srgbClr val="FFFF00">
              <a:alpha val="3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extLst>
              <a:ext uri="{FF2B5EF4-FFF2-40B4-BE49-F238E27FC236}">
                <a16:creationId xmlns:a16="http://schemas.microsoft.com/office/drawing/2014/main" id="{0819D36B-1D31-4D72-8949-944DB36A2675}"/>
              </a:ext>
            </a:extLst>
          </p:cNvPr>
          <p:cNvSpPr/>
          <p:nvPr/>
        </p:nvSpPr>
        <p:spPr>
          <a:xfrm>
            <a:off x="9632092" y="1724924"/>
            <a:ext cx="344118" cy="304188"/>
          </a:xfrm>
          <a:prstGeom prst="ellipse">
            <a:avLst/>
          </a:prstGeom>
          <a:solidFill>
            <a:srgbClr val="FFFF00">
              <a:alpha val="3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24718221-BAD0-4F93-AB63-822A4F1A6889}"/>
              </a:ext>
            </a:extLst>
          </p:cNvPr>
          <p:cNvSpPr/>
          <p:nvPr/>
        </p:nvSpPr>
        <p:spPr>
          <a:xfrm>
            <a:off x="7044954" y="3677444"/>
            <a:ext cx="756630" cy="304188"/>
          </a:xfrm>
          <a:prstGeom prst="ellipse">
            <a:avLst/>
          </a:prstGeom>
          <a:solidFill>
            <a:srgbClr val="FFFF00">
              <a:alpha val="3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extLst>
              <a:ext uri="{FF2B5EF4-FFF2-40B4-BE49-F238E27FC236}">
                <a16:creationId xmlns:a16="http://schemas.microsoft.com/office/drawing/2014/main" id="{7AFE8F1D-9DF2-4C1A-AA1A-828CE39D7B3C}"/>
              </a:ext>
            </a:extLst>
          </p:cNvPr>
          <p:cNvSpPr/>
          <p:nvPr/>
        </p:nvSpPr>
        <p:spPr>
          <a:xfrm>
            <a:off x="7583205" y="3941914"/>
            <a:ext cx="510208" cy="304188"/>
          </a:xfrm>
          <a:prstGeom prst="ellipse">
            <a:avLst/>
          </a:prstGeom>
          <a:solidFill>
            <a:srgbClr val="FFFF00">
              <a:alpha val="3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ADEEE77B-AFBB-4272-BD66-78335CD4A9DA}"/>
              </a:ext>
            </a:extLst>
          </p:cNvPr>
          <p:cNvSpPr/>
          <p:nvPr/>
        </p:nvSpPr>
        <p:spPr>
          <a:xfrm>
            <a:off x="6138165" y="4238184"/>
            <a:ext cx="1445039" cy="272388"/>
          </a:xfrm>
          <a:prstGeom prst="ellipse">
            <a:avLst/>
          </a:prstGeom>
          <a:solidFill>
            <a:srgbClr val="FFFF00">
              <a:alpha val="3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a:extLst>
              <a:ext uri="{FF2B5EF4-FFF2-40B4-BE49-F238E27FC236}">
                <a16:creationId xmlns:a16="http://schemas.microsoft.com/office/drawing/2014/main" id="{F74BB77F-5A7F-428F-BC8C-1B6FE92E536D}"/>
              </a:ext>
            </a:extLst>
          </p:cNvPr>
          <p:cNvSpPr txBox="1"/>
          <p:nvPr/>
        </p:nvSpPr>
        <p:spPr>
          <a:xfrm>
            <a:off x="1695224" y="1084987"/>
            <a:ext cx="2672495" cy="923330"/>
          </a:xfrm>
          <a:prstGeom prst="rect">
            <a:avLst/>
          </a:prstGeom>
          <a:noFill/>
        </p:spPr>
        <p:txBody>
          <a:bodyPr wrap="square" rtlCol="0">
            <a:spAutoFit/>
          </a:bodyPr>
          <a:lstStyle/>
          <a:p>
            <a:r>
              <a:rPr lang="en-GB" dirty="0"/>
              <a:t>Examples of present tense.</a:t>
            </a:r>
          </a:p>
          <a:p>
            <a:endParaRPr lang="en-GB" dirty="0"/>
          </a:p>
          <a:p>
            <a:r>
              <a:rPr lang="en-GB" dirty="0"/>
              <a:t>Examples of third person.</a:t>
            </a:r>
          </a:p>
        </p:txBody>
      </p:sp>
      <p:sp>
        <p:nvSpPr>
          <p:cNvPr id="30" name="Oval 29">
            <a:extLst>
              <a:ext uri="{FF2B5EF4-FFF2-40B4-BE49-F238E27FC236}">
                <a16:creationId xmlns:a16="http://schemas.microsoft.com/office/drawing/2014/main" id="{DD5D9651-9F5C-4FEE-9FBC-FA58A4C7921D}"/>
              </a:ext>
            </a:extLst>
          </p:cNvPr>
          <p:cNvSpPr/>
          <p:nvPr/>
        </p:nvSpPr>
        <p:spPr>
          <a:xfrm>
            <a:off x="10265559" y="3321996"/>
            <a:ext cx="510076" cy="408182"/>
          </a:xfrm>
          <a:prstGeom prst="ellipse">
            <a:avLst/>
          </a:prstGeom>
          <a:solidFill>
            <a:srgbClr val="7030A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a:extLst>
              <a:ext uri="{FF2B5EF4-FFF2-40B4-BE49-F238E27FC236}">
                <a16:creationId xmlns:a16="http://schemas.microsoft.com/office/drawing/2014/main" id="{D4902B24-D1E4-4F56-B2D8-F40086C5BC70}"/>
              </a:ext>
            </a:extLst>
          </p:cNvPr>
          <p:cNvSpPr/>
          <p:nvPr/>
        </p:nvSpPr>
        <p:spPr>
          <a:xfrm>
            <a:off x="8505351" y="3625447"/>
            <a:ext cx="510076" cy="408182"/>
          </a:xfrm>
          <a:prstGeom prst="ellipse">
            <a:avLst/>
          </a:prstGeom>
          <a:solidFill>
            <a:srgbClr val="7030A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3051C6F1-EFB0-491C-93E4-5F82B9C0E343}"/>
              </a:ext>
            </a:extLst>
          </p:cNvPr>
          <p:cNvSpPr/>
          <p:nvPr/>
        </p:nvSpPr>
        <p:spPr>
          <a:xfrm>
            <a:off x="807434" y="1567526"/>
            <a:ext cx="510076" cy="408182"/>
          </a:xfrm>
          <a:prstGeom prst="ellipse">
            <a:avLst/>
          </a:prstGeom>
          <a:solidFill>
            <a:srgbClr val="7030A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TextBox 32">
            <a:extLst>
              <a:ext uri="{FF2B5EF4-FFF2-40B4-BE49-F238E27FC236}">
                <a16:creationId xmlns:a16="http://schemas.microsoft.com/office/drawing/2014/main" id="{1B769999-C31D-4387-8AC1-06101E86120C}"/>
              </a:ext>
            </a:extLst>
          </p:cNvPr>
          <p:cNvSpPr txBox="1"/>
          <p:nvPr/>
        </p:nvSpPr>
        <p:spPr>
          <a:xfrm>
            <a:off x="4382622" y="6071997"/>
            <a:ext cx="1283131" cy="646331"/>
          </a:xfrm>
          <a:prstGeom prst="rect">
            <a:avLst/>
          </a:prstGeom>
          <a:solidFill>
            <a:srgbClr val="7030A0"/>
          </a:solidFill>
        </p:spPr>
        <p:txBody>
          <a:bodyPr wrap="square" rtlCol="0">
            <a:spAutoFit/>
          </a:bodyPr>
          <a:lstStyle/>
          <a:p>
            <a:r>
              <a:rPr lang="en-GB" dirty="0"/>
              <a:t>Pictures and captions</a:t>
            </a:r>
          </a:p>
        </p:txBody>
      </p:sp>
      <p:cxnSp>
        <p:nvCxnSpPr>
          <p:cNvPr id="35" name="Straight Arrow Connector 34">
            <a:extLst>
              <a:ext uri="{FF2B5EF4-FFF2-40B4-BE49-F238E27FC236}">
                <a16:creationId xmlns:a16="http://schemas.microsoft.com/office/drawing/2014/main" id="{AE8EB7CF-72DB-464F-B1AE-083F2E5A5C62}"/>
              </a:ext>
            </a:extLst>
          </p:cNvPr>
          <p:cNvCxnSpPr>
            <a:stCxn id="33" idx="3"/>
          </p:cNvCxnSpPr>
          <p:nvPr/>
        </p:nvCxnSpPr>
        <p:spPr>
          <a:xfrm flipV="1">
            <a:off x="5665753" y="6117940"/>
            <a:ext cx="525272" cy="2772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5291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855CF03D-09F8-4746-8DC8-718ECD8E0D5B}"/>
              </a:ext>
            </a:extLst>
          </p:cNvPr>
          <p:cNvPicPr>
            <a:picLocks noChangeAspect="1"/>
          </p:cNvPicPr>
          <p:nvPr/>
        </p:nvPicPr>
        <p:blipFill>
          <a:blip r:embed="rId2"/>
          <a:stretch>
            <a:fillRect/>
          </a:stretch>
        </p:blipFill>
        <p:spPr>
          <a:xfrm>
            <a:off x="360593" y="3599003"/>
            <a:ext cx="5138523" cy="1823138"/>
          </a:xfrm>
          <a:prstGeom prst="rect">
            <a:avLst/>
          </a:prstGeom>
        </p:spPr>
      </p:pic>
      <p:sp>
        <p:nvSpPr>
          <p:cNvPr id="2" name="Title 1">
            <a:extLst>
              <a:ext uri="{FF2B5EF4-FFF2-40B4-BE49-F238E27FC236}">
                <a16:creationId xmlns:a16="http://schemas.microsoft.com/office/drawing/2014/main" id="{D04651A8-E513-4EAC-8D4F-93FEE1B90CC4}"/>
              </a:ext>
            </a:extLst>
          </p:cNvPr>
          <p:cNvSpPr>
            <a:spLocks noGrp="1"/>
          </p:cNvSpPr>
          <p:nvPr>
            <p:ph type="title"/>
          </p:nvPr>
        </p:nvSpPr>
        <p:spPr>
          <a:xfrm>
            <a:off x="838200" y="-213863"/>
            <a:ext cx="10515600" cy="1325563"/>
          </a:xfrm>
        </p:spPr>
        <p:txBody>
          <a:bodyPr>
            <a:normAutofit/>
          </a:bodyPr>
          <a:lstStyle/>
          <a:p>
            <a:r>
              <a:rPr lang="en-GB" sz="2800" dirty="0"/>
              <a:t>Here is the start of my report. I am going to use my plan and I am going to turn my notes into full sentences.</a:t>
            </a:r>
          </a:p>
        </p:txBody>
      </p:sp>
      <p:sp>
        <p:nvSpPr>
          <p:cNvPr id="6" name="TextBox 5">
            <a:extLst>
              <a:ext uri="{FF2B5EF4-FFF2-40B4-BE49-F238E27FC236}">
                <a16:creationId xmlns:a16="http://schemas.microsoft.com/office/drawing/2014/main" id="{E823ACD7-F6A1-4798-9B8F-50F39EED50C7}"/>
              </a:ext>
            </a:extLst>
          </p:cNvPr>
          <p:cNvSpPr txBox="1"/>
          <p:nvPr/>
        </p:nvSpPr>
        <p:spPr>
          <a:xfrm>
            <a:off x="5612860" y="890007"/>
            <a:ext cx="6274340" cy="5078313"/>
          </a:xfrm>
          <a:prstGeom prst="rect">
            <a:avLst/>
          </a:prstGeom>
          <a:solidFill>
            <a:schemeClr val="bg1"/>
          </a:solidFill>
        </p:spPr>
        <p:txBody>
          <a:bodyPr wrap="square" rtlCol="0">
            <a:spAutoFit/>
          </a:bodyPr>
          <a:lstStyle/>
          <a:p>
            <a:pPr algn="ctr"/>
            <a:r>
              <a:rPr lang="en-GB" u="sng" dirty="0"/>
              <a:t>Where do sloths live?</a:t>
            </a:r>
          </a:p>
          <a:p>
            <a:pPr algn="ctr"/>
            <a:r>
              <a:rPr lang="en-GB" dirty="0"/>
              <a:t>Sloths live in the rainforest of Central and South America. They spend nearly all of their time in the tall trees as their long limbs and long claws make it difficult to walk. Sloths have to crawl across the ground.</a:t>
            </a:r>
          </a:p>
          <a:p>
            <a:pPr algn="ctr"/>
            <a:r>
              <a:rPr lang="en-GB" dirty="0"/>
              <a:t>Sloths usually live on their own unless they are looking after a baby sloth. They do not have a fixed home or a nest but hang from or curl up on branches for a rest.</a:t>
            </a:r>
          </a:p>
          <a:p>
            <a:pPr algn="ctr"/>
            <a:endParaRPr lang="en-GB" dirty="0"/>
          </a:p>
          <a:p>
            <a:pPr algn="ctr"/>
            <a:r>
              <a:rPr lang="en-GB" u="sng" dirty="0"/>
              <a:t>What do sloths eat?</a:t>
            </a:r>
          </a:p>
          <a:p>
            <a:pPr algn="ctr"/>
            <a:r>
              <a:rPr lang="en-GB" dirty="0"/>
              <a:t>                                            Three-toed sloths are herbivores. This means </a:t>
            </a:r>
          </a:p>
          <a:p>
            <a:pPr algn="ctr"/>
            <a:r>
              <a:rPr lang="en-GB" dirty="0"/>
              <a:t>                                           they only eat plants. They like to eat leaves, </a:t>
            </a:r>
          </a:p>
          <a:p>
            <a:pPr algn="ctr"/>
            <a:r>
              <a:rPr lang="en-GB" dirty="0"/>
              <a:t>               twigs, buds and plant stems.</a:t>
            </a:r>
          </a:p>
          <a:p>
            <a:pPr algn="ctr"/>
            <a:r>
              <a:rPr lang="en-GB" dirty="0"/>
              <a:t>                                                The Two-toed sloth is an omnivore. This means </a:t>
            </a:r>
          </a:p>
          <a:p>
            <a:pPr algn="ctr"/>
            <a:r>
              <a:rPr lang="en-GB" dirty="0"/>
              <a:t>                                              they eat plants and meat. They like to eat leaves and twigs but they also eat small bugs.</a:t>
            </a:r>
          </a:p>
          <a:p>
            <a:pPr algn="ctr"/>
            <a:r>
              <a:rPr lang="en-GB" dirty="0"/>
              <a:t>Leaves and twigs do not contain much energy. People think this might be why sloths are so slow.</a:t>
            </a:r>
          </a:p>
          <a:p>
            <a:pPr algn="ctr"/>
            <a:endParaRPr lang="en-GB" dirty="0"/>
          </a:p>
        </p:txBody>
      </p:sp>
      <p:cxnSp>
        <p:nvCxnSpPr>
          <p:cNvPr id="16" name="Straight Arrow Connector 15">
            <a:extLst>
              <a:ext uri="{FF2B5EF4-FFF2-40B4-BE49-F238E27FC236}">
                <a16:creationId xmlns:a16="http://schemas.microsoft.com/office/drawing/2014/main" id="{21210F33-5140-4550-BB1A-F15688E79BC9}"/>
              </a:ext>
            </a:extLst>
          </p:cNvPr>
          <p:cNvCxnSpPr/>
          <p:nvPr/>
        </p:nvCxnSpPr>
        <p:spPr>
          <a:xfrm flipV="1">
            <a:off x="3219855" y="1111700"/>
            <a:ext cx="4124528" cy="15634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74C4F651-A539-4E3E-AF7B-A065F18B4F88}"/>
              </a:ext>
            </a:extLst>
          </p:cNvPr>
          <p:cNvSpPr/>
          <p:nvPr/>
        </p:nvSpPr>
        <p:spPr>
          <a:xfrm>
            <a:off x="8396727" y="1729554"/>
            <a:ext cx="944573" cy="304188"/>
          </a:xfrm>
          <a:prstGeom prst="ellipse">
            <a:avLst/>
          </a:prstGeom>
          <a:solidFill>
            <a:srgbClr val="FFFF00">
              <a:alpha val="3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1EFD6FA3-37E6-48CA-8F5C-C587FEEF3263}"/>
              </a:ext>
            </a:extLst>
          </p:cNvPr>
          <p:cNvSpPr/>
          <p:nvPr/>
        </p:nvSpPr>
        <p:spPr>
          <a:xfrm>
            <a:off x="8178251" y="4196152"/>
            <a:ext cx="1414856" cy="355835"/>
          </a:xfrm>
          <a:prstGeom prst="ellipse">
            <a:avLst/>
          </a:prstGeom>
          <a:solidFill>
            <a:srgbClr val="FFFF00">
              <a:alpha val="3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4D8CA711-08CD-425E-A3B8-23D6495E8617}"/>
              </a:ext>
            </a:extLst>
          </p:cNvPr>
          <p:cNvSpPr/>
          <p:nvPr/>
        </p:nvSpPr>
        <p:spPr>
          <a:xfrm>
            <a:off x="604216" y="1092948"/>
            <a:ext cx="944573" cy="304188"/>
          </a:xfrm>
          <a:prstGeom prst="ellipse">
            <a:avLst/>
          </a:prstGeom>
          <a:solidFill>
            <a:srgbClr val="FFFF00">
              <a:alpha val="3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Oval 23">
            <a:extLst>
              <a:ext uri="{FF2B5EF4-FFF2-40B4-BE49-F238E27FC236}">
                <a16:creationId xmlns:a16="http://schemas.microsoft.com/office/drawing/2014/main" id="{69C16463-BF90-4C2A-8365-D25DC1F7CD22}"/>
              </a:ext>
            </a:extLst>
          </p:cNvPr>
          <p:cNvSpPr/>
          <p:nvPr/>
        </p:nvSpPr>
        <p:spPr>
          <a:xfrm>
            <a:off x="6638632" y="1725134"/>
            <a:ext cx="944573" cy="304188"/>
          </a:xfrm>
          <a:prstGeom prst="ellipse">
            <a:avLst/>
          </a:prstGeom>
          <a:solidFill>
            <a:srgbClr val="FFFF00">
              <a:alpha val="3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ADEEE77B-AFBB-4272-BD66-78335CD4A9DA}"/>
              </a:ext>
            </a:extLst>
          </p:cNvPr>
          <p:cNvSpPr/>
          <p:nvPr/>
        </p:nvSpPr>
        <p:spPr>
          <a:xfrm>
            <a:off x="7736974" y="3397860"/>
            <a:ext cx="1684037" cy="311496"/>
          </a:xfrm>
          <a:prstGeom prst="ellipse">
            <a:avLst/>
          </a:prstGeom>
          <a:solidFill>
            <a:srgbClr val="FFFF00">
              <a:alpha val="3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a:extLst>
              <a:ext uri="{FF2B5EF4-FFF2-40B4-BE49-F238E27FC236}">
                <a16:creationId xmlns:a16="http://schemas.microsoft.com/office/drawing/2014/main" id="{F74BB77F-5A7F-428F-BC8C-1B6FE92E536D}"/>
              </a:ext>
            </a:extLst>
          </p:cNvPr>
          <p:cNvSpPr txBox="1"/>
          <p:nvPr/>
        </p:nvSpPr>
        <p:spPr>
          <a:xfrm>
            <a:off x="1695224" y="1084987"/>
            <a:ext cx="2672495" cy="923330"/>
          </a:xfrm>
          <a:prstGeom prst="rect">
            <a:avLst/>
          </a:prstGeom>
          <a:noFill/>
        </p:spPr>
        <p:txBody>
          <a:bodyPr wrap="square" rtlCol="0">
            <a:spAutoFit/>
          </a:bodyPr>
          <a:lstStyle/>
          <a:p>
            <a:r>
              <a:rPr lang="en-GB" dirty="0"/>
              <a:t>Examples of present tense.</a:t>
            </a:r>
          </a:p>
          <a:p>
            <a:endParaRPr lang="en-GB" dirty="0"/>
          </a:p>
          <a:p>
            <a:r>
              <a:rPr lang="en-GB" dirty="0"/>
              <a:t>Examples of third person.</a:t>
            </a:r>
          </a:p>
        </p:txBody>
      </p:sp>
      <p:sp>
        <p:nvSpPr>
          <p:cNvPr id="30" name="Oval 29">
            <a:extLst>
              <a:ext uri="{FF2B5EF4-FFF2-40B4-BE49-F238E27FC236}">
                <a16:creationId xmlns:a16="http://schemas.microsoft.com/office/drawing/2014/main" id="{DD5D9651-9F5C-4FEE-9FBC-FA58A4C7921D}"/>
              </a:ext>
            </a:extLst>
          </p:cNvPr>
          <p:cNvSpPr/>
          <p:nvPr/>
        </p:nvSpPr>
        <p:spPr>
          <a:xfrm>
            <a:off x="10166765" y="4488396"/>
            <a:ext cx="510076" cy="408182"/>
          </a:xfrm>
          <a:prstGeom prst="ellipse">
            <a:avLst/>
          </a:prstGeom>
          <a:solidFill>
            <a:srgbClr val="7030A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3051C6F1-EFB0-491C-93E4-5F82B9C0E343}"/>
              </a:ext>
            </a:extLst>
          </p:cNvPr>
          <p:cNvSpPr/>
          <p:nvPr/>
        </p:nvSpPr>
        <p:spPr>
          <a:xfrm>
            <a:off x="807434" y="1567526"/>
            <a:ext cx="510076" cy="408182"/>
          </a:xfrm>
          <a:prstGeom prst="ellipse">
            <a:avLst/>
          </a:prstGeom>
          <a:solidFill>
            <a:srgbClr val="7030A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4" name="Picture 33">
            <a:extLst>
              <a:ext uri="{FF2B5EF4-FFF2-40B4-BE49-F238E27FC236}">
                <a16:creationId xmlns:a16="http://schemas.microsoft.com/office/drawing/2014/main" id="{9D1349C5-F26C-49AB-A322-E0D98F291083}"/>
              </a:ext>
            </a:extLst>
          </p:cNvPr>
          <p:cNvPicPr>
            <a:picLocks noChangeAspect="1"/>
          </p:cNvPicPr>
          <p:nvPr/>
        </p:nvPicPr>
        <p:blipFill>
          <a:blip r:embed="rId3"/>
          <a:stretch>
            <a:fillRect/>
          </a:stretch>
        </p:blipFill>
        <p:spPr>
          <a:xfrm>
            <a:off x="250282" y="2146098"/>
            <a:ext cx="5258071" cy="1532535"/>
          </a:xfrm>
          <a:prstGeom prst="rect">
            <a:avLst/>
          </a:prstGeom>
        </p:spPr>
      </p:pic>
      <p:pic>
        <p:nvPicPr>
          <p:cNvPr id="37" name="Picture 36">
            <a:extLst>
              <a:ext uri="{FF2B5EF4-FFF2-40B4-BE49-F238E27FC236}">
                <a16:creationId xmlns:a16="http://schemas.microsoft.com/office/drawing/2014/main" id="{E92FBC9D-14E2-4875-856E-E9E52BF76E63}"/>
              </a:ext>
            </a:extLst>
          </p:cNvPr>
          <p:cNvPicPr>
            <a:picLocks noChangeAspect="1"/>
          </p:cNvPicPr>
          <p:nvPr/>
        </p:nvPicPr>
        <p:blipFill>
          <a:blip r:embed="rId4"/>
          <a:stretch>
            <a:fillRect/>
          </a:stretch>
        </p:blipFill>
        <p:spPr>
          <a:xfrm>
            <a:off x="402606" y="5386229"/>
            <a:ext cx="1823691" cy="1371536"/>
          </a:xfrm>
          <a:prstGeom prst="rect">
            <a:avLst/>
          </a:prstGeom>
        </p:spPr>
      </p:pic>
      <p:pic>
        <p:nvPicPr>
          <p:cNvPr id="38" name="Picture 37">
            <a:extLst>
              <a:ext uri="{FF2B5EF4-FFF2-40B4-BE49-F238E27FC236}">
                <a16:creationId xmlns:a16="http://schemas.microsoft.com/office/drawing/2014/main" id="{2ED3A718-FCFF-48BC-B434-7C7CE31A0014}"/>
              </a:ext>
            </a:extLst>
          </p:cNvPr>
          <p:cNvPicPr>
            <a:picLocks noChangeAspect="1"/>
          </p:cNvPicPr>
          <p:nvPr/>
        </p:nvPicPr>
        <p:blipFill>
          <a:blip r:embed="rId4"/>
          <a:stretch>
            <a:fillRect/>
          </a:stretch>
        </p:blipFill>
        <p:spPr>
          <a:xfrm>
            <a:off x="5519193" y="2980239"/>
            <a:ext cx="2124114" cy="1597474"/>
          </a:xfrm>
          <a:prstGeom prst="rect">
            <a:avLst/>
          </a:prstGeom>
        </p:spPr>
      </p:pic>
      <p:sp>
        <p:nvSpPr>
          <p:cNvPr id="39" name="Oval 38">
            <a:extLst>
              <a:ext uri="{FF2B5EF4-FFF2-40B4-BE49-F238E27FC236}">
                <a16:creationId xmlns:a16="http://schemas.microsoft.com/office/drawing/2014/main" id="{BD50A595-D5DB-4CD7-8862-70B9E809078B}"/>
              </a:ext>
            </a:extLst>
          </p:cNvPr>
          <p:cNvSpPr/>
          <p:nvPr/>
        </p:nvSpPr>
        <p:spPr>
          <a:xfrm>
            <a:off x="10730946" y="1159344"/>
            <a:ext cx="510076" cy="408182"/>
          </a:xfrm>
          <a:prstGeom prst="ellipse">
            <a:avLst/>
          </a:prstGeom>
          <a:solidFill>
            <a:srgbClr val="7030A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a:extLst>
              <a:ext uri="{FF2B5EF4-FFF2-40B4-BE49-F238E27FC236}">
                <a16:creationId xmlns:a16="http://schemas.microsoft.com/office/drawing/2014/main" id="{4364C54E-D603-46B8-A9DC-ADBE3E6EA00D}"/>
              </a:ext>
            </a:extLst>
          </p:cNvPr>
          <p:cNvSpPr/>
          <p:nvPr/>
        </p:nvSpPr>
        <p:spPr>
          <a:xfrm>
            <a:off x="6243418" y="2249568"/>
            <a:ext cx="510076" cy="408182"/>
          </a:xfrm>
          <a:prstGeom prst="ellipse">
            <a:avLst/>
          </a:prstGeom>
          <a:solidFill>
            <a:srgbClr val="7030A0">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0" name="Straight Arrow Connector 19">
            <a:extLst>
              <a:ext uri="{FF2B5EF4-FFF2-40B4-BE49-F238E27FC236}">
                <a16:creationId xmlns:a16="http://schemas.microsoft.com/office/drawing/2014/main" id="{32FA70C8-C935-4166-9556-114FD9C21EBA}"/>
              </a:ext>
            </a:extLst>
          </p:cNvPr>
          <p:cNvCxnSpPr>
            <a:cxnSpLocks/>
          </p:cNvCxnSpPr>
          <p:nvPr/>
        </p:nvCxnSpPr>
        <p:spPr>
          <a:xfrm flipV="1">
            <a:off x="2219470" y="4182895"/>
            <a:ext cx="3702536" cy="19851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26447EFA-6652-4008-8E4F-826731B3D3F8}"/>
              </a:ext>
            </a:extLst>
          </p:cNvPr>
          <p:cNvCxnSpPr>
            <a:cxnSpLocks/>
          </p:cNvCxnSpPr>
          <p:nvPr/>
        </p:nvCxnSpPr>
        <p:spPr>
          <a:xfrm flipV="1">
            <a:off x="4945066" y="3553608"/>
            <a:ext cx="2988843" cy="15696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1488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686B5-883D-4164-ACD7-7630EBBF50FB}"/>
              </a:ext>
            </a:extLst>
          </p:cNvPr>
          <p:cNvSpPr>
            <a:spLocks noGrp="1"/>
          </p:cNvSpPr>
          <p:nvPr>
            <p:ph type="title"/>
          </p:nvPr>
        </p:nvSpPr>
        <p:spPr/>
        <p:txBody>
          <a:bodyPr/>
          <a:lstStyle/>
          <a:p>
            <a:r>
              <a:rPr lang="en-GB" dirty="0"/>
              <a:t>Your turn! I know you will do a great job.</a:t>
            </a:r>
          </a:p>
        </p:txBody>
      </p:sp>
      <p:sp>
        <p:nvSpPr>
          <p:cNvPr id="3" name="Content Placeholder 2">
            <a:extLst>
              <a:ext uri="{FF2B5EF4-FFF2-40B4-BE49-F238E27FC236}">
                <a16:creationId xmlns:a16="http://schemas.microsoft.com/office/drawing/2014/main" id="{8787C564-1F6A-4823-89AD-859BF47E2D57}"/>
              </a:ext>
            </a:extLst>
          </p:cNvPr>
          <p:cNvSpPr>
            <a:spLocks noGrp="1"/>
          </p:cNvSpPr>
          <p:nvPr>
            <p:ph idx="1"/>
          </p:nvPr>
        </p:nvSpPr>
        <p:spPr>
          <a:xfrm>
            <a:off x="838200" y="1825624"/>
            <a:ext cx="10515600" cy="5032375"/>
          </a:xfrm>
        </p:spPr>
        <p:txBody>
          <a:bodyPr/>
          <a:lstStyle/>
          <a:p>
            <a:r>
              <a:rPr lang="en-GB" dirty="0"/>
              <a:t>Just remember to turn your notes into longer, full sentences with capital letters and full stops. Don’t just copy your notes .</a:t>
            </a:r>
          </a:p>
          <a:p>
            <a:endParaRPr lang="en-GB" dirty="0"/>
          </a:p>
          <a:p>
            <a:r>
              <a:rPr lang="en-GB" dirty="0"/>
              <a:t>When you’ve finished, check back over your work to spot any spelling errors or missing full stops.</a:t>
            </a:r>
          </a:p>
          <a:p>
            <a:endParaRPr lang="en-GB" dirty="0"/>
          </a:p>
          <a:p>
            <a:r>
              <a:rPr lang="en-GB" dirty="0"/>
              <a:t>I’d love to see your work!</a:t>
            </a:r>
          </a:p>
          <a:p>
            <a:r>
              <a:rPr lang="en-GB" dirty="0"/>
              <a:t> You could take a picture and email it to me… You could even video yourself reading your report like you are on television!</a:t>
            </a:r>
          </a:p>
        </p:txBody>
      </p:sp>
    </p:spTree>
    <p:extLst>
      <p:ext uri="{BB962C8B-B14F-4D97-AF65-F5344CB8AC3E}">
        <p14:creationId xmlns:p14="http://schemas.microsoft.com/office/powerpoint/2010/main" val="2404066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RESOURCES">
      <a:majorFont>
        <a:latin typeface="Berlin Sans FB Demi"/>
        <a:ea typeface=""/>
        <a:cs typeface=""/>
      </a:majorFont>
      <a:minorFont>
        <a:latin typeface="Franklin Gothic Demi Co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1681</TotalTime>
  <Words>682</Words>
  <Application>Microsoft Office PowerPoint</Application>
  <PresentationFormat>Widescreen</PresentationFormat>
  <Paragraphs>65</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Berlin Sans FB Demi</vt:lpstr>
      <vt:lpstr>Calibri</vt:lpstr>
      <vt:lpstr>Franklin Gothic Demi Cond</vt:lpstr>
      <vt:lpstr>Irish Grover</vt:lpstr>
      <vt:lpstr>Office Theme</vt:lpstr>
      <vt:lpstr>PowerPoint Presentation</vt:lpstr>
      <vt:lpstr>Can you remember some of the features that we explored yesterday?</vt:lpstr>
      <vt:lpstr>Take some time now to look at your plan from yesterday.   Check your notes.   Can you remember what you meant?  Have you got enough information for each subheading?   </vt:lpstr>
      <vt:lpstr>Now it is time to write! </vt:lpstr>
      <vt:lpstr>Here is the start of my report. I am going to use my plan and I am going to turn my notes into full sentences.</vt:lpstr>
      <vt:lpstr>Here is the start of my report. I am going to use my plan and I am going to turn my notes into full sentences.</vt:lpstr>
      <vt:lpstr>Your turn! I know you will do a great job.</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Hollywood</dc:creator>
  <cp:lastModifiedBy>Jay Lacey</cp:lastModifiedBy>
  <cp:revision>133</cp:revision>
  <dcterms:created xsi:type="dcterms:W3CDTF">2018-02-19T22:05:30Z</dcterms:created>
  <dcterms:modified xsi:type="dcterms:W3CDTF">2020-05-25T11:02:13Z</dcterms:modified>
</cp:coreProperties>
</file>