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9"/>
  </p:notesMasterIdLst>
  <p:sldIdLst>
    <p:sldId id="277" r:id="rId3"/>
    <p:sldId id="302" r:id="rId4"/>
    <p:sldId id="311" r:id="rId5"/>
    <p:sldId id="280" r:id="rId6"/>
    <p:sldId id="305" r:id="rId7"/>
    <p:sldId id="304" r:id="rId8"/>
    <p:sldId id="307" r:id="rId9"/>
    <p:sldId id="321" r:id="rId10"/>
    <p:sldId id="322" r:id="rId11"/>
    <p:sldId id="328" r:id="rId12"/>
    <p:sldId id="329" r:id="rId13"/>
    <p:sldId id="330" r:id="rId14"/>
    <p:sldId id="331" r:id="rId15"/>
    <p:sldId id="332" r:id="rId16"/>
    <p:sldId id="333" r:id="rId17"/>
    <p:sldId id="29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302"/>
            <p14:sldId id="311"/>
            <p14:sldId id="280"/>
            <p14:sldId id="305"/>
            <p14:sldId id="304"/>
            <p14:sldId id="307"/>
            <p14:sldId id="321"/>
            <p14:sldId id="322"/>
            <p14:sldId id="328"/>
            <p14:sldId id="329"/>
            <p14:sldId id="330"/>
            <p14:sldId id="331"/>
            <p14:sldId id="332"/>
            <p14:sldId id="333"/>
            <p14:sldId id="299"/>
          </p14:sldIdLst>
        </p14:section>
        <p14:section name="CREDITS &amp; COPYRIGHTS" id="{2FDD1312-9DC1-4874-A32E-87A5D85FEE8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145" autoAdjust="0"/>
  </p:normalViewPr>
  <p:slideViewPr>
    <p:cSldViewPr snapToGrid="0">
      <p:cViewPr varScale="1">
        <p:scale>
          <a:sx n="108" d="100"/>
          <a:sy n="108" d="100"/>
        </p:scale>
        <p:origin x="10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6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58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98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bg>
      <p:bgPr>
        <a:solidFill>
          <a:srgbClr val="ED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bg>
      <p:bgPr>
        <a:solidFill>
          <a:srgbClr val="0D07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bg>
      <p:bgPr>
        <a:solidFill>
          <a:srgbClr val="0A04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-YgPWf7pp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Monday 15</a:t>
            </a:r>
            <a:r>
              <a:rPr lang="en-US" baseline="30000" dirty="0"/>
              <a:t>th</a:t>
            </a:r>
            <a:r>
              <a:rPr lang="en-US" dirty="0"/>
              <a:t> June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10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3E031-EF92-43E8-ABF7-ABD55B0B3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947" y="1319865"/>
            <a:ext cx="8191500" cy="835006"/>
          </a:xfrm>
        </p:spPr>
        <p:txBody>
          <a:bodyPr/>
          <a:lstStyle/>
          <a:p>
            <a:r>
              <a:rPr lang="en-GB" dirty="0" err="1"/>
              <a:t>Eeek</a:t>
            </a:r>
            <a:r>
              <a:rPr lang="en-GB" dirty="0"/>
              <a:t>! I wonder if Grandma will go through the roof!?</a:t>
            </a:r>
          </a:p>
        </p:txBody>
      </p:sp>
    </p:spTree>
    <p:extLst>
      <p:ext uri="{BB962C8B-B14F-4D97-AF65-F5344CB8AC3E}">
        <p14:creationId xmlns:p14="http://schemas.microsoft.com/office/powerpoint/2010/main" val="2986467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C09B-2BB9-4C5F-B55C-6803F62F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Today, we are going to design our own marvellous medicine!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0454F-B7E6-4DD8-98FE-8B37344C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F7105-24D5-487B-978E-B61EFF86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7CC82-68EB-443F-96C0-C3F33560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81EE1-3B39-4C76-BE6A-DCD2E7DC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116" y="1528854"/>
            <a:ext cx="3662620" cy="27015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9A971C-8CC0-4ABA-93B6-6C9F85B4EB7E}"/>
              </a:ext>
            </a:extLst>
          </p:cNvPr>
          <p:cNvSpPr txBox="1">
            <a:spLocks/>
          </p:cNvSpPr>
          <p:nvPr/>
        </p:nvSpPr>
        <p:spPr>
          <a:xfrm>
            <a:off x="326993" y="4289196"/>
            <a:ext cx="7886700" cy="220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Before we do…Remember, this is a story. </a:t>
            </a:r>
          </a:p>
          <a:p>
            <a:r>
              <a:rPr lang="en-GB" dirty="0"/>
              <a:t>We do not make </a:t>
            </a:r>
          </a:p>
          <a:p>
            <a:r>
              <a:rPr lang="en-GB" dirty="0"/>
              <a:t>mixtures from things at home and </a:t>
            </a:r>
          </a:p>
          <a:p>
            <a:r>
              <a:rPr lang="en-GB" dirty="0"/>
              <a:t>drink them…especially some of the things</a:t>
            </a:r>
          </a:p>
          <a:p>
            <a:r>
              <a:rPr lang="en-GB" dirty="0"/>
              <a:t>George uses. They could make us very poorly </a:t>
            </a:r>
          </a:p>
          <a:p>
            <a:r>
              <a:rPr lang="en-GB" dirty="0"/>
              <a:t>and it is not safe.</a:t>
            </a:r>
          </a:p>
        </p:txBody>
      </p:sp>
    </p:spTree>
    <p:extLst>
      <p:ext uri="{BB962C8B-B14F-4D97-AF65-F5344CB8AC3E}">
        <p14:creationId xmlns:p14="http://schemas.microsoft.com/office/powerpoint/2010/main" val="2713475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A4B2F-67CF-4B98-A0FB-E972DE618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26" y="897786"/>
            <a:ext cx="7886700" cy="1325563"/>
          </a:xfrm>
        </p:spPr>
        <p:txBody>
          <a:bodyPr/>
          <a:lstStyle/>
          <a:p>
            <a:r>
              <a:rPr lang="en-GB" dirty="0"/>
              <a:t>I want you to think of a really grumpy, </a:t>
            </a:r>
            <a:br>
              <a:rPr lang="en-GB" dirty="0"/>
            </a:br>
            <a:r>
              <a:rPr lang="en-GB" dirty="0"/>
              <a:t>imaginary adult that you want to fix…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EC094-0C8F-4FF6-93E9-009DDB61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0B22B-DC32-4238-9A6A-9CD0EEE2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91176-D39A-467A-940D-C5EE230F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09256F-05AD-45F7-8F70-D63BB4E6339F}"/>
              </a:ext>
            </a:extLst>
          </p:cNvPr>
          <p:cNvSpPr txBox="1">
            <a:spLocks/>
          </p:cNvSpPr>
          <p:nvPr/>
        </p:nvSpPr>
        <p:spPr>
          <a:xfrm>
            <a:off x="797326" y="291867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An imaginary adult like George’s grandma!</a:t>
            </a:r>
          </a:p>
        </p:txBody>
      </p:sp>
    </p:spTree>
    <p:extLst>
      <p:ext uri="{BB962C8B-B14F-4D97-AF65-F5344CB8AC3E}">
        <p14:creationId xmlns:p14="http://schemas.microsoft.com/office/powerpoint/2010/main" val="654983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E8CE-8E92-4610-BE9A-5EAC8834D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81" y="-226909"/>
            <a:ext cx="7886700" cy="1325563"/>
          </a:xfrm>
        </p:spPr>
        <p:txBody>
          <a:bodyPr/>
          <a:lstStyle/>
          <a:p>
            <a:r>
              <a:rPr lang="en-GB" dirty="0"/>
              <a:t>Let’s design them now.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2F8AC-8F2D-467F-A514-5EC71FC4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62964-86E7-4403-8DFB-1C8A7041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A9F18-1227-4EA1-913F-3B28A602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C786B4E-16D2-4830-A89F-F324243D94BE}"/>
              </a:ext>
            </a:extLst>
          </p:cNvPr>
          <p:cNvSpPr txBox="1">
            <a:spLocks/>
          </p:cNvSpPr>
          <p:nvPr/>
        </p:nvSpPr>
        <p:spPr>
          <a:xfrm>
            <a:off x="815081" y="92249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Who are they?</a:t>
            </a:r>
          </a:p>
          <a:p>
            <a:r>
              <a:rPr lang="en-GB" dirty="0"/>
              <a:t>What do they do that isn’t nice?</a:t>
            </a:r>
          </a:p>
          <a:p>
            <a:r>
              <a:rPr lang="en-GB" dirty="0"/>
              <a:t>What do they look like?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56295-FDD0-4F5D-959E-A4B231D87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4" y="2167161"/>
            <a:ext cx="2820830" cy="2506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3EFB1-BDCC-4913-A082-A9424E0593FB}"/>
              </a:ext>
            </a:extLst>
          </p:cNvPr>
          <p:cNvSpPr txBox="1"/>
          <p:nvPr/>
        </p:nvSpPr>
        <p:spPr>
          <a:xfrm>
            <a:off x="3221845" y="2796188"/>
            <a:ext cx="56380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is Miss Strict.</a:t>
            </a:r>
          </a:p>
          <a:p>
            <a:r>
              <a:rPr lang="en-GB" dirty="0"/>
              <a:t>Miss Strict is a teacher at a primary school in London. </a:t>
            </a:r>
          </a:p>
          <a:p>
            <a:r>
              <a:rPr lang="en-GB" dirty="0"/>
              <a:t>Miss Strict is mean! She calls children names and makes them cry.</a:t>
            </a:r>
          </a:p>
          <a:p>
            <a:endParaRPr lang="en-GB" dirty="0"/>
          </a:p>
          <a:p>
            <a:r>
              <a:rPr lang="en-GB" dirty="0"/>
              <a:t>She doesn’t let children talk in her class and </a:t>
            </a:r>
          </a:p>
          <a:p>
            <a:r>
              <a:rPr lang="en-GB" dirty="0"/>
              <a:t>if they even move she glues them to the chair!</a:t>
            </a:r>
          </a:p>
          <a:p>
            <a:endParaRPr lang="en-GB" dirty="0"/>
          </a:p>
          <a:p>
            <a:r>
              <a:rPr lang="en-GB" dirty="0"/>
              <a:t>Miss Strict has bad breath and slightly brown</a:t>
            </a:r>
          </a:p>
          <a:p>
            <a:r>
              <a:rPr lang="en-GB" dirty="0"/>
              <a:t>Teeth from drinking too much coffee. </a:t>
            </a:r>
          </a:p>
          <a:p>
            <a:endParaRPr lang="en-GB" dirty="0"/>
          </a:p>
          <a:p>
            <a:r>
              <a:rPr lang="en-GB" dirty="0"/>
              <a:t>Miss Strict has lots of long, grey hair and </a:t>
            </a:r>
          </a:p>
          <a:p>
            <a:r>
              <a:rPr lang="en-GB" dirty="0"/>
              <a:t>she wears tiny glasses at the end of her </a:t>
            </a:r>
          </a:p>
          <a:p>
            <a:r>
              <a:rPr lang="en-GB" dirty="0"/>
              <a:t>Nose.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559B6C-BD4E-4F86-8098-668CC492B0D7}"/>
              </a:ext>
            </a:extLst>
          </p:cNvPr>
          <p:cNvSpPr txBox="1"/>
          <p:nvPr/>
        </p:nvSpPr>
        <p:spPr>
          <a:xfrm>
            <a:off x="3278162" y="2435734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Here is mine….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17C15-C43B-4980-A01C-912B8C1252A8}"/>
              </a:ext>
            </a:extLst>
          </p:cNvPr>
          <p:cNvSpPr txBox="1"/>
          <p:nvPr/>
        </p:nvSpPr>
        <p:spPr>
          <a:xfrm>
            <a:off x="296539" y="4865014"/>
            <a:ext cx="2925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Your character could be:</a:t>
            </a:r>
          </a:p>
          <a:p>
            <a:r>
              <a:rPr lang="en-GB" dirty="0">
                <a:solidFill>
                  <a:srgbClr val="FF0000"/>
                </a:solidFill>
              </a:rPr>
              <a:t>A teacher</a:t>
            </a:r>
          </a:p>
          <a:p>
            <a:r>
              <a:rPr lang="en-GB" dirty="0">
                <a:solidFill>
                  <a:srgbClr val="FF0000"/>
                </a:solidFill>
              </a:rPr>
              <a:t>A wicked stepmother</a:t>
            </a:r>
          </a:p>
          <a:p>
            <a:r>
              <a:rPr lang="en-GB" dirty="0">
                <a:solidFill>
                  <a:srgbClr val="FF0000"/>
                </a:solidFill>
              </a:rPr>
              <a:t>A mean uncle or aunt</a:t>
            </a:r>
          </a:p>
          <a:p>
            <a:r>
              <a:rPr lang="en-GB" dirty="0">
                <a:solidFill>
                  <a:srgbClr val="FF0000"/>
                </a:solidFill>
              </a:rPr>
              <a:t>A miserable big brother or sister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304CA8-EADC-4E5D-BF70-40CF4EA089E9}"/>
              </a:ext>
            </a:extLst>
          </p:cNvPr>
          <p:cNvSpPr txBox="1"/>
          <p:nvPr/>
        </p:nvSpPr>
        <p:spPr>
          <a:xfrm>
            <a:off x="6622742" y="506027"/>
            <a:ext cx="2237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Complete the top of your ‘My Marvellous Medicine’ sheet.</a:t>
            </a:r>
          </a:p>
        </p:txBody>
      </p:sp>
    </p:spTree>
    <p:extLst>
      <p:ext uri="{BB962C8B-B14F-4D97-AF65-F5344CB8AC3E}">
        <p14:creationId xmlns:p14="http://schemas.microsoft.com/office/powerpoint/2010/main" val="75961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41086-73A9-4832-BA3D-66B298AE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We are going to design a medicine to fix the problems with our mean, grumpy </a:t>
            </a:r>
            <a:br>
              <a:rPr lang="en-GB" dirty="0"/>
            </a:br>
            <a:r>
              <a:rPr lang="en-GB" dirty="0"/>
              <a:t>grown up.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E98E-4765-4FE4-AE92-8D94401F2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3900"/>
            <a:ext cx="6890736" cy="42114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When we choose things to go in the medicine, we need to try and think about what it will do to help them.</a:t>
            </a:r>
          </a:p>
          <a:p>
            <a:endParaRPr lang="en-GB" dirty="0"/>
          </a:p>
          <a:p>
            <a:r>
              <a:rPr lang="en-GB" dirty="0"/>
              <a:t>For example:</a:t>
            </a:r>
          </a:p>
          <a:p>
            <a:pPr marL="0" indent="0">
              <a:buNone/>
            </a:pPr>
            <a:r>
              <a:rPr lang="en-GB" dirty="0"/>
              <a:t>George puts in ‘Nevermore </a:t>
            </a:r>
            <a:r>
              <a:rPr lang="en-GB" dirty="0" err="1"/>
              <a:t>ponking</a:t>
            </a:r>
            <a:r>
              <a:rPr lang="en-GB" dirty="0"/>
              <a:t> deodorant’ because Grandma is smelly. </a:t>
            </a:r>
          </a:p>
          <a:p>
            <a:pPr marL="0" indent="0">
              <a:buNone/>
            </a:pPr>
            <a:r>
              <a:rPr lang="en-GB" dirty="0"/>
              <a:t>He also puts in washing powder because he </a:t>
            </a:r>
          </a:p>
          <a:p>
            <a:pPr marL="0" indent="0">
              <a:buNone/>
            </a:pPr>
            <a:r>
              <a:rPr lang="en-GB" dirty="0"/>
              <a:t>says she is a dirty, old woman and it will</a:t>
            </a:r>
          </a:p>
          <a:p>
            <a:pPr marL="0" indent="0">
              <a:buNone/>
            </a:pPr>
            <a:r>
              <a:rPr lang="en-GB" dirty="0"/>
              <a:t>clean her.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2136E-E489-4AD0-AA69-C164C8F30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20846-F2B3-4709-8CF3-DF9585B1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B0ED9-CCF3-4B8F-ADE5-7552A319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565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BDDB-41CE-48FD-9B56-47C50151B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4" y="0"/>
            <a:ext cx="7886700" cy="1325563"/>
          </a:xfrm>
        </p:spPr>
        <p:txBody>
          <a:bodyPr/>
          <a:lstStyle/>
          <a:p>
            <a:r>
              <a:rPr lang="en-GB" dirty="0"/>
              <a:t>My turn… What would I put in a medicine for Miss Strict?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1A77F-D332-43D9-94A3-CBD267EF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54441-F485-41FD-AC67-6067F496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16B32-FB1B-46D2-9290-C04DCB55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8C67C-A135-4A28-8752-1B554D1DC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4" y="1363475"/>
            <a:ext cx="2820830" cy="250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9563F-17E7-4EFE-B797-88A6130EA563}"/>
              </a:ext>
            </a:extLst>
          </p:cNvPr>
          <p:cNvSpPr txBox="1"/>
          <p:nvPr/>
        </p:nvSpPr>
        <p:spPr>
          <a:xfrm>
            <a:off x="3322683" y="1470822"/>
            <a:ext cx="558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Mouthwash – To wash the mean words out of her mouth.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CB710-7F7A-49C7-AB6E-806AED6D9FF9}"/>
              </a:ext>
            </a:extLst>
          </p:cNvPr>
          <p:cNvSpPr txBox="1"/>
          <p:nvPr/>
        </p:nvSpPr>
        <p:spPr>
          <a:xfrm>
            <a:off x="3333177" y="3143573"/>
            <a:ext cx="4546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Toothpaste – To clean her horrid, brown teeth.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39F85-F135-4AC5-BBB8-ADE7DB0759A4}"/>
              </a:ext>
            </a:extLst>
          </p:cNvPr>
          <p:cNvSpPr txBox="1"/>
          <p:nvPr/>
        </p:nvSpPr>
        <p:spPr>
          <a:xfrm>
            <a:off x="3333177" y="2293680"/>
            <a:ext cx="5252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Conditioner – To make her voice smooth and friendly.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4C8EB6-5CB8-46C9-B16D-4A0C4D9E3A0E}"/>
              </a:ext>
            </a:extLst>
          </p:cNvPr>
          <p:cNvSpPr txBox="1"/>
          <p:nvPr/>
        </p:nvSpPr>
        <p:spPr>
          <a:xfrm>
            <a:off x="424464" y="4001860"/>
            <a:ext cx="581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Washing powder – To make her have clean, happy thoughts.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EFE18-0B65-40DA-B22D-CCDDA02906E1}"/>
              </a:ext>
            </a:extLst>
          </p:cNvPr>
          <p:cNvSpPr txBox="1"/>
          <p:nvPr/>
        </p:nvSpPr>
        <p:spPr>
          <a:xfrm>
            <a:off x="424464" y="4711416"/>
            <a:ext cx="675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 cans of pop – To give her fizz and energy (or to make her explode!)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2A0019-BB85-4591-8C61-A71E6541C4F6}"/>
              </a:ext>
            </a:extLst>
          </p:cNvPr>
          <p:cNvSpPr txBox="1"/>
          <p:nvPr/>
        </p:nvSpPr>
        <p:spPr>
          <a:xfrm>
            <a:off x="424464" y="5489945"/>
            <a:ext cx="4194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Perfume – To stop her from smelling badly.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4EAF4-8E58-411B-A368-3E64EF4E495D}"/>
              </a:ext>
            </a:extLst>
          </p:cNvPr>
          <p:cNvSpPr txBox="1"/>
          <p:nvPr/>
        </p:nvSpPr>
        <p:spPr>
          <a:xfrm>
            <a:off x="4890764" y="5704851"/>
            <a:ext cx="24485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Complete the bottom of your ‘My Marvellous Medicine’ sheet.</a:t>
            </a:r>
          </a:p>
        </p:txBody>
      </p:sp>
    </p:spTree>
    <p:extLst>
      <p:ext uri="{BB962C8B-B14F-4D97-AF65-F5344CB8AC3E}">
        <p14:creationId xmlns:p14="http://schemas.microsoft.com/office/powerpoint/2010/main" val="107623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512" y="4049277"/>
            <a:ext cx="5007428" cy="2722110"/>
          </a:xfrm>
        </p:spPr>
        <p:txBody>
          <a:bodyPr>
            <a:normAutofit/>
          </a:bodyPr>
          <a:lstStyle/>
          <a:p>
            <a:r>
              <a:rPr lang="en-US" sz="4400" dirty="0"/>
              <a:t>See you tomorrow for more of George’s </a:t>
            </a:r>
            <a:r>
              <a:rPr lang="en-US" sz="4400" dirty="0" err="1"/>
              <a:t>Marvellous</a:t>
            </a:r>
            <a:r>
              <a:rPr lang="en-US" sz="4400" dirty="0"/>
              <a:t> Medicine</a:t>
            </a:r>
            <a:r>
              <a:rPr lang="en-US" sz="40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C09B-2BB9-4C5F-B55C-6803F62F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First, a small message from Roald Dahl and I…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0454F-B7E6-4DD8-98FE-8B37344C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F7105-24D5-487B-978E-B61EFF860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7CC82-68EB-443F-96C0-C3F33560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D81EE1-3B39-4C76-BE6A-DCD2E7DC7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892" y="1081488"/>
            <a:ext cx="4032831" cy="297462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E9A971C-8CC0-4ABA-93B6-6C9F85B4EB7E}"/>
              </a:ext>
            </a:extLst>
          </p:cNvPr>
          <p:cNvSpPr txBox="1">
            <a:spLocks/>
          </p:cNvSpPr>
          <p:nvPr/>
        </p:nvSpPr>
        <p:spPr>
          <a:xfrm>
            <a:off x="326993" y="4289196"/>
            <a:ext cx="7886700" cy="220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Remember, this is a story. </a:t>
            </a:r>
          </a:p>
          <a:p>
            <a:r>
              <a:rPr lang="en-GB" dirty="0"/>
              <a:t>We do not make </a:t>
            </a:r>
          </a:p>
          <a:p>
            <a:r>
              <a:rPr lang="en-GB" dirty="0"/>
              <a:t>mixtures from things at home and </a:t>
            </a:r>
          </a:p>
          <a:p>
            <a:r>
              <a:rPr lang="en-GB" dirty="0"/>
              <a:t>drink them…especially some of the things</a:t>
            </a:r>
          </a:p>
          <a:p>
            <a:r>
              <a:rPr lang="en-GB" dirty="0"/>
              <a:t>George uses. They could make us very poorly </a:t>
            </a:r>
          </a:p>
          <a:p>
            <a:r>
              <a:rPr lang="en-GB" dirty="0"/>
              <a:t>and it is not safe.</a:t>
            </a:r>
          </a:p>
        </p:txBody>
      </p:sp>
    </p:spTree>
    <p:extLst>
      <p:ext uri="{BB962C8B-B14F-4D97-AF65-F5344CB8AC3E}">
        <p14:creationId xmlns:p14="http://schemas.microsoft.com/office/powerpoint/2010/main" val="137500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AA9A-6EAA-43E4-BC91-4A79F2547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1" y="5088844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Before we do, let’s remind ourselves.</a:t>
            </a:r>
            <a:br>
              <a:rPr lang="en-GB" dirty="0"/>
            </a:br>
            <a:r>
              <a:rPr lang="en-GB" dirty="0"/>
              <a:t>What has happened so far in the story?</a:t>
            </a:r>
            <a:br>
              <a:rPr lang="en-GB" dirty="0"/>
            </a:br>
            <a:r>
              <a:rPr lang="en-GB" dirty="0"/>
              <a:t>Why is George making a medicine?</a:t>
            </a:r>
            <a:br>
              <a:rPr lang="en-GB" dirty="0"/>
            </a:br>
            <a:r>
              <a:rPr lang="en-GB" dirty="0"/>
              <a:t>What does he want to happen?</a:t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346A4-E28B-4E90-962C-7A8F6B5A9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86A40-DBE1-48AD-8938-B5D2AACA2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360AA-E623-49A2-9E2C-B3909DB3C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38BAAE-14A9-44E6-B3E9-B3B39ECEA1AA}"/>
              </a:ext>
            </a:extLst>
          </p:cNvPr>
          <p:cNvSpPr txBox="1">
            <a:spLocks/>
          </p:cNvSpPr>
          <p:nvPr/>
        </p:nvSpPr>
        <p:spPr>
          <a:xfrm>
            <a:off x="342704" y="7846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231F2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dirty="0"/>
              <a:t>We are going to listen to read chapter 7 today.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3328A3-D392-47BF-AF52-8DEA592C4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950" y="957865"/>
            <a:ext cx="2504399" cy="338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6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7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Grandma gets the medicine!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06505" y="4854804"/>
            <a:ext cx="5318121" cy="1804051"/>
          </a:xfrm>
          <a:solidFill>
            <a:srgbClr val="FFFF00"/>
          </a:solidFill>
        </p:spPr>
        <p:txBody>
          <a:bodyPr/>
          <a:lstStyle/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I’ve borrowed my pages from </a:t>
            </a:r>
          </a:p>
          <a:p>
            <a:pPr defTabSz="685800"/>
            <a:endParaRPr lang="en-US" sz="1800" dirty="0">
              <a:solidFill>
                <a:schemeClr val="tx1"/>
              </a:solidFill>
              <a:latin typeface="Calibri" panose="020F0502020204030204"/>
            </a:endParaRPr>
          </a:p>
          <a:p>
            <a:pPr defTabSz="685800"/>
            <a:endParaRPr lang="en-US" sz="1800" dirty="0">
              <a:solidFill>
                <a:schemeClr val="tx1"/>
              </a:solidFill>
              <a:latin typeface="Calibri" panose="020F0502020204030204"/>
            </a:endParaRPr>
          </a:p>
          <a:p>
            <a:pPr defTabSz="685800"/>
            <a:r>
              <a:rPr lang="en-US" sz="1800" dirty="0">
                <a:solidFill>
                  <a:schemeClr val="tx1"/>
                </a:solidFill>
                <a:latin typeface="Calibri" panose="020F0502020204030204"/>
              </a:rPr>
              <a:t>This is a really good version to listen to, if you don’t want to listen to me  or read it all yourself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pPr defTabSz="685800"/>
              <a:t>4</a:t>
            </a:fld>
            <a:endParaRPr lang="en-US">
              <a:solidFill>
                <a:srgbClr val="FFFFFF">
                  <a:lumMod val="6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6CCD55-4773-4A8D-9775-B64AC9421656}"/>
              </a:ext>
            </a:extLst>
          </p:cNvPr>
          <p:cNvSpPr txBox="1"/>
          <p:nvPr/>
        </p:nvSpPr>
        <p:spPr>
          <a:xfrm>
            <a:off x="2174421" y="5448869"/>
            <a:ext cx="5216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https://www.youtube.com/watch?v=6-YgPWf7ppw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037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3777F-CC0A-4DC2-AE9A-1B804BAD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AB437E-4E98-4EAA-8A11-706CE0FC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1DB21-0BB4-4A76-AF42-68B44ECE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FF9FE9-099D-4BE8-B11B-7E55ACA1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216" y="-43063"/>
            <a:ext cx="5350134" cy="6944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5B37F-ABAC-4E1F-9631-0F6CD78E9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952" y="-43063"/>
            <a:ext cx="5084359" cy="694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55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8538A2-E219-4123-9812-2A2BC6413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2AD06-51DF-4A69-ADA1-6951192A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56ADEE-04D4-4280-80C0-E3BFA433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93F57-E9E0-4FF6-B88D-A8828CBA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5706" y="0"/>
            <a:ext cx="492555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82F67D-A768-4722-AC53-84D2C636B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408" y="0"/>
            <a:ext cx="46553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7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76F955-A07E-4A20-9627-A70A5BB0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F2A1C-BA77-4B2C-9CDE-F74AE7BE5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50FD0-AA78-4DB0-9575-06EBDEBB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E3E4D-DF41-4300-966F-7A4611313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120" y="0"/>
            <a:ext cx="495042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59C69-380E-4A4B-AD7F-270EFA42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929" y="0"/>
            <a:ext cx="4541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4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85795-8667-4647-BAF9-8D55B2A7C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187ED8-E61F-421D-A3D3-D4D55F6CE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A3C07-D0FF-4CB4-900E-B12C4664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4D691-B476-4A6A-8979-8AD91ADF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29" y="0"/>
            <a:ext cx="4541299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01F885-13EF-4810-8033-E952D0036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892" y="287989"/>
            <a:ext cx="4649108" cy="69917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1ACEAE5-9B2C-4492-94DD-BD5725E7F223}"/>
              </a:ext>
            </a:extLst>
          </p:cNvPr>
          <p:cNvSpPr txBox="1"/>
          <p:nvPr/>
        </p:nvSpPr>
        <p:spPr>
          <a:xfrm>
            <a:off x="4494892" y="78468"/>
            <a:ext cx="4698931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But there was no stopping her now.</a:t>
            </a:r>
          </a:p>
        </p:txBody>
      </p:sp>
    </p:spTree>
    <p:extLst>
      <p:ext uri="{BB962C8B-B14F-4D97-AF65-F5344CB8AC3E}">
        <p14:creationId xmlns:p14="http://schemas.microsoft.com/office/powerpoint/2010/main" val="86738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55A0-025D-49ED-A1B4-8A8C595FB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EE485-0075-4CC9-B6FC-EC4E2DEE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DE92D-1ECC-4E44-A620-485E9200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56D5B-4180-469C-B776-403E9FB92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8052-46D4-4451-BCD3-D01F8058DAE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9B37A-0AA3-44F2-8B83-EB033C932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53" y="78468"/>
            <a:ext cx="4377147" cy="65827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9C3DDB-67E3-4126-BEF3-7D12DB46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595" y="96431"/>
            <a:ext cx="4731107" cy="318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87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731</Words>
  <Application>Microsoft Office PowerPoint</Application>
  <PresentationFormat>On-screen Show (4:3)</PresentationFormat>
  <Paragraphs>118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1_Blank</vt:lpstr>
      <vt:lpstr>Monday 15th June 2020</vt:lpstr>
      <vt:lpstr>First, a small message from Roald Dahl and I…</vt:lpstr>
      <vt:lpstr>Before we do, let’s remind ourselves. What has happened so far in the story? Why is George making a medicine? What does he want to happen? </vt:lpstr>
      <vt:lpstr>Chapter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are going to design our own marvellous medicine! </vt:lpstr>
      <vt:lpstr>I want you to think of a really grumpy,  imaginary adult that you want to fix…</vt:lpstr>
      <vt:lpstr>Let’s design them now. </vt:lpstr>
      <vt:lpstr>We are going to design a medicine to fix the problems with our mean, grumpy  grown up. </vt:lpstr>
      <vt:lpstr>My turn… What would I put in a medicine for Miss Strict?</vt:lpstr>
      <vt:lpstr>See you tomorrow for more of George’s Marvellous Medicine!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29</cp:revision>
  <dcterms:created xsi:type="dcterms:W3CDTF">2016-12-22T17:25:20Z</dcterms:created>
  <dcterms:modified xsi:type="dcterms:W3CDTF">2020-06-08T14:30:21Z</dcterms:modified>
  <cp:category>Templates</cp:category>
</cp:coreProperties>
</file>