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8" r:id="rId9"/>
    <p:sldId id="259" r:id="rId10"/>
    <p:sldId id="269" r:id="rId11"/>
    <p:sldId id="270" r:id="rId12"/>
    <p:sldId id="27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5 – The 10 times table.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C94046-F7F6-4DF1-B2F3-F16F8796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12" y="148143"/>
            <a:ext cx="6368772" cy="4984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19A57-80F0-4FC4-AEE0-EC8304CEEBC7}"/>
              </a:ext>
            </a:extLst>
          </p:cNvPr>
          <p:cNvSpPr txBox="1"/>
          <p:nvPr/>
        </p:nvSpPr>
        <p:spPr>
          <a:xfrm>
            <a:off x="2911613" y="5487045"/>
            <a:ext cx="636877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Can you fill in the missing details for Dexter’s money?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732A9-3243-4CC9-9889-24AEB6D30AA8}"/>
              </a:ext>
            </a:extLst>
          </p:cNvPr>
          <p:cNvSpPr/>
          <p:nvPr/>
        </p:nvSpPr>
        <p:spPr>
          <a:xfrm>
            <a:off x="7826644" y="207786"/>
            <a:ext cx="1244384" cy="125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5C0D5-6395-4131-B3A4-B91533C7E22C}"/>
              </a:ext>
            </a:extLst>
          </p:cNvPr>
          <p:cNvSpPr/>
          <p:nvPr/>
        </p:nvSpPr>
        <p:spPr>
          <a:xfrm>
            <a:off x="6491758" y="608392"/>
            <a:ext cx="1334885" cy="36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A873-6D91-4F0A-8F8E-DD985CB3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68F-B0E7-4979-9A38-C5E561AB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DBC4-A830-44C7-9AF7-63A16B0A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88" y="141776"/>
            <a:ext cx="7762056" cy="63055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CE228-637A-49B6-B6BE-7C0E8F05FF97}"/>
              </a:ext>
            </a:extLst>
          </p:cNvPr>
          <p:cNvSpPr/>
          <p:nvPr/>
        </p:nvSpPr>
        <p:spPr>
          <a:xfrm>
            <a:off x="8043620" y="193729"/>
            <a:ext cx="1650570" cy="179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A4CE1-EB14-415C-9426-41D5248B7492}"/>
              </a:ext>
            </a:extLst>
          </p:cNvPr>
          <p:cNvSpPr/>
          <p:nvPr/>
        </p:nvSpPr>
        <p:spPr>
          <a:xfrm>
            <a:off x="8043620" y="381646"/>
            <a:ext cx="1650570" cy="179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46F2C-1E72-45A0-B846-699DD2E32CB8}"/>
              </a:ext>
            </a:extLst>
          </p:cNvPr>
          <p:cNvSpPr/>
          <p:nvPr/>
        </p:nvSpPr>
        <p:spPr>
          <a:xfrm>
            <a:off x="6715930" y="726483"/>
            <a:ext cx="1746143" cy="72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7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277DE-050E-4944-B93F-BFFBF617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713" y="1158033"/>
            <a:ext cx="4876574" cy="234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9AF58-E269-42AE-AC40-917F400D3826}"/>
              </a:ext>
            </a:extLst>
          </p:cNvPr>
          <p:cNvSpPr txBox="1"/>
          <p:nvPr/>
        </p:nvSpPr>
        <p:spPr>
          <a:xfrm>
            <a:off x="1015139" y="240223"/>
            <a:ext cx="10996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This bar model had been used to represent a times table question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43650-8451-473B-A434-A4F7185085C6}"/>
              </a:ext>
            </a:extLst>
          </p:cNvPr>
          <p:cNvSpPr txBox="1"/>
          <p:nvPr/>
        </p:nvSpPr>
        <p:spPr>
          <a:xfrm>
            <a:off x="1286359" y="1030638"/>
            <a:ext cx="1968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can see that the whole number created (the answer) is 40.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F4654-0EA4-4CBC-B30B-D1199821EC02}"/>
              </a:ext>
            </a:extLst>
          </p:cNvPr>
          <p:cNvSpPr txBox="1"/>
          <p:nvPr/>
        </p:nvSpPr>
        <p:spPr>
          <a:xfrm>
            <a:off x="7059478" y="2595966"/>
            <a:ext cx="83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3319BD-6228-4889-B200-12274C91B452}"/>
              </a:ext>
            </a:extLst>
          </p:cNvPr>
          <p:cNvCxnSpPr/>
          <p:nvPr/>
        </p:nvCxnSpPr>
        <p:spPr>
          <a:xfrm>
            <a:off x="3146156" y="1464590"/>
            <a:ext cx="1394847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09AC87-9F99-4E74-BE16-72908D05D959}"/>
              </a:ext>
            </a:extLst>
          </p:cNvPr>
          <p:cNvSpPr txBox="1"/>
          <p:nvPr/>
        </p:nvSpPr>
        <p:spPr>
          <a:xfrm>
            <a:off x="9329866" y="1797784"/>
            <a:ext cx="1968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can see that there are 4 equal parts.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0682BF-15E4-4673-B24E-3A43041F26B7}"/>
              </a:ext>
            </a:extLst>
          </p:cNvPr>
          <p:cNvCxnSpPr>
            <a:cxnSpLocks/>
          </p:cNvCxnSpPr>
          <p:nvPr/>
        </p:nvCxnSpPr>
        <p:spPr>
          <a:xfrm flipH="1">
            <a:off x="7896386" y="2048934"/>
            <a:ext cx="147319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9BF340-3805-49CD-AD15-F71ECA0A8285}"/>
              </a:ext>
            </a:extLst>
          </p:cNvPr>
          <p:cNvSpPr txBox="1"/>
          <p:nvPr/>
        </p:nvSpPr>
        <p:spPr>
          <a:xfrm>
            <a:off x="4050223" y="2595966"/>
            <a:ext cx="83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58B58-C924-4D13-B461-20998F457F54}"/>
              </a:ext>
            </a:extLst>
          </p:cNvPr>
          <p:cNvSpPr txBox="1"/>
          <p:nvPr/>
        </p:nvSpPr>
        <p:spPr>
          <a:xfrm>
            <a:off x="9242780" y="3429000"/>
            <a:ext cx="1968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can see that each part is worth 10.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4B850-D7D3-4889-B909-E77A7AF60E37}"/>
              </a:ext>
            </a:extLst>
          </p:cNvPr>
          <p:cNvCxnSpPr>
            <a:cxnSpLocks/>
          </p:cNvCxnSpPr>
          <p:nvPr/>
        </p:nvCxnSpPr>
        <p:spPr>
          <a:xfrm flipH="1" flipV="1">
            <a:off x="6945086" y="2048934"/>
            <a:ext cx="2384781" cy="16764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8AC114-25EE-4A39-A245-38A5887D2659}"/>
              </a:ext>
            </a:extLst>
          </p:cNvPr>
          <p:cNvSpPr txBox="1"/>
          <p:nvPr/>
        </p:nvSpPr>
        <p:spPr>
          <a:xfrm>
            <a:off x="5477430" y="2595966"/>
            <a:ext cx="83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520B8-DBE3-49E4-9742-5F5D465FA7FA}"/>
              </a:ext>
            </a:extLst>
          </p:cNvPr>
          <p:cNvSpPr txBox="1"/>
          <p:nvPr/>
        </p:nvSpPr>
        <p:spPr>
          <a:xfrm>
            <a:off x="4011004" y="5193355"/>
            <a:ext cx="626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4 lots of 10 which is equal to 40</a:t>
            </a:r>
          </a:p>
        </p:txBody>
      </p:sp>
    </p:spTree>
    <p:extLst>
      <p:ext uri="{BB962C8B-B14F-4D97-AF65-F5344CB8AC3E}">
        <p14:creationId xmlns:p14="http://schemas.microsoft.com/office/powerpoint/2010/main" val="3678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10A3-D71F-4E12-9404-230DC8B3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5922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We’re getting good at our 10 times table now!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see if we can use counting in twos to answer these questions speedily.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015AB-8DBB-4A07-BB3C-FE4F243EAAE7}"/>
              </a:ext>
            </a:extLst>
          </p:cNvPr>
          <p:cNvSpPr txBox="1"/>
          <p:nvPr/>
        </p:nvSpPr>
        <p:spPr>
          <a:xfrm>
            <a:off x="3864429" y="3973286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 x 10=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1B78-D210-4796-8D87-E7A6C36EF016}"/>
              </a:ext>
            </a:extLst>
          </p:cNvPr>
          <p:cNvSpPr txBox="1"/>
          <p:nvPr/>
        </p:nvSpPr>
        <p:spPr>
          <a:xfrm>
            <a:off x="6705600" y="3973286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763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015AB-8DBB-4A07-BB3C-FE4F243EAAE7}"/>
              </a:ext>
            </a:extLst>
          </p:cNvPr>
          <p:cNvSpPr txBox="1"/>
          <p:nvPr/>
        </p:nvSpPr>
        <p:spPr>
          <a:xfrm>
            <a:off x="1306286" y="3810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 x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1B78-D210-4796-8D87-E7A6C36EF016}"/>
              </a:ext>
            </a:extLst>
          </p:cNvPr>
          <p:cNvSpPr txBox="1"/>
          <p:nvPr/>
        </p:nvSpPr>
        <p:spPr>
          <a:xfrm>
            <a:off x="4474028" y="3810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16FD9-3AB3-4D1C-B080-03C991DC4520}"/>
              </a:ext>
            </a:extLst>
          </p:cNvPr>
          <p:cNvSpPr txBox="1"/>
          <p:nvPr/>
        </p:nvSpPr>
        <p:spPr>
          <a:xfrm>
            <a:off x="4953000" y="2581088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 x 10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5E0D7-716F-426B-A354-AC52F5B767E7}"/>
              </a:ext>
            </a:extLst>
          </p:cNvPr>
          <p:cNvSpPr txBox="1"/>
          <p:nvPr/>
        </p:nvSpPr>
        <p:spPr>
          <a:xfrm>
            <a:off x="7957457" y="2581088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EB427-39A2-4DC2-89E5-2C6E3A1775C8}"/>
              </a:ext>
            </a:extLst>
          </p:cNvPr>
          <p:cNvSpPr txBox="1"/>
          <p:nvPr/>
        </p:nvSpPr>
        <p:spPr>
          <a:xfrm>
            <a:off x="1719943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7 x 10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0D593-1C64-4281-AD24-72906FC70E9B}"/>
              </a:ext>
            </a:extLst>
          </p:cNvPr>
          <p:cNvSpPr txBox="1"/>
          <p:nvPr/>
        </p:nvSpPr>
        <p:spPr>
          <a:xfrm>
            <a:off x="4669973" y="5007429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C5ED0-8E17-49B4-960D-9DD818752411}"/>
              </a:ext>
            </a:extLst>
          </p:cNvPr>
          <p:cNvSpPr txBox="1"/>
          <p:nvPr/>
        </p:nvSpPr>
        <p:spPr>
          <a:xfrm>
            <a:off x="7456714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9 x 10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72321-EF7C-48A0-BA46-187EB6CC233D}"/>
              </a:ext>
            </a:extLst>
          </p:cNvPr>
          <p:cNvSpPr txBox="1"/>
          <p:nvPr/>
        </p:nvSpPr>
        <p:spPr>
          <a:xfrm>
            <a:off x="10548259" y="5029200"/>
            <a:ext cx="3145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9</a:t>
            </a:r>
            <a:r>
              <a:rPr lang="en-GB" sz="6600"/>
              <a:t>0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868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8F9A2-E88E-4560-AEB1-766CB23E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85" y="372384"/>
            <a:ext cx="4763655" cy="238631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F9FBCD3-6B37-4BC5-A9F9-644FC005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61" y="335635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Rosie is playing with a new maths machine.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She puts in one. What comes out the other end? What has happened?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2DB8B-E6BF-4F36-8574-FA541DF0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66" y="433162"/>
            <a:ext cx="5466725" cy="22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1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8F9A2-E88E-4560-AEB1-766CB23E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85" y="372384"/>
            <a:ext cx="4763655" cy="238631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F9FBCD3-6B37-4BC5-A9F9-644FC005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61" y="335635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Rosie’s one has turned into a ten.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It has got ten times bigger.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2DB8B-E6BF-4F36-8574-FA541DF0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66" y="433162"/>
            <a:ext cx="5466725" cy="22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7574-D143-4A85-8571-983C22B1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see what happens this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77641-2E28-46FD-8C4F-28EFC0DC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94" y="1447628"/>
            <a:ext cx="4618969" cy="19077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6E34D1-7A88-4AC0-8014-9E1EC7C5A343}"/>
              </a:ext>
            </a:extLst>
          </p:cNvPr>
          <p:cNvSpPr txBox="1">
            <a:spLocks/>
          </p:cNvSpPr>
          <p:nvPr/>
        </p:nvSpPr>
        <p:spPr>
          <a:xfrm>
            <a:off x="1431010" y="359689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Rosie puts in two ones.</a:t>
            </a:r>
          </a:p>
          <a:p>
            <a:endParaRPr lang="en-GB" dirty="0"/>
          </a:p>
          <a:p>
            <a:r>
              <a:rPr lang="en-GB" dirty="0"/>
              <a:t>So what is ten times bigger than two ones?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A4AC-989E-4DD7-ABCF-8F39D8A6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02" y="1454731"/>
            <a:ext cx="4601772" cy="19006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7B1852-AECC-43E1-AA86-62241E5A0157}"/>
              </a:ext>
            </a:extLst>
          </p:cNvPr>
          <p:cNvSpPr txBox="1">
            <a:spLocks/>
          </p:cNvSpPr>
          <p:nvPr/>
        </p:nvSpPr>
        <p:spPr>
          <a:xfrm>
            <a:off x="1371600" y="508279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Two tens!</a:t>
            </a:r>
          </a:p>
          <a:p>
            <a:r>
              <a:rPr lang="en-GB" dirty="0"/>
              <a:t>Two tens is 20.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4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2F9FBCD3-6B37-4BC5-A9F9-644FC005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22" y="286198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will happen this time?</a:t>
            </a:r>
            <a:br>
              <a:rPr lang="en-GB" dirty="0"/>
            </a:br>
            <a:r>
              <a:rPr lang="en-GB" dirty="0"/>
              <a:t>Work out how many will come out of the machine before you click.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26A5D-C758-4532-A26A-1C28E8BE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06" y="551157"/>
            <a:ext cx="5046816" cy="208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24171-91C5-4F42-99FA-7E72F21B7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34" y="551157"/>
            <a:ext cx="5046816" cy="20844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DED3AB-0CC7-4802-B16A-29E89255B877}"/>
              </a:ext>
            </a:extLst>
          </p:cNvPr>
          <p:cNvSpPr txBox="1">
            <a:spLocks/>
          </p:cNvSpPr>
          <p:nvPr/>
        </p:nvSpPr>
        <p:spPr>
          <a:xfrm>
            <a:off x="1491222" y="502247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Did you say 6 tens is ten times bigger than 6 ones?</a:t>
            </a:r>
          </a:p>
          <a:p>
            <a:r>
              <a:rPr lang="en-GB" dirty="0"/>
              <a:t>6 tens is 60.</a:t>
            </a:r>
          </a:p>
        </p:txBody>
      </p:sp>
    </p:spTree>
    <p:extLst>
      <p:ext uri="{BB962C8B-B14F-4D97-AF65-F5344CB8AC3E}">
        <p14:creationId xmlns:p14="http://schemas.microsoft.com/office/powerpoint/2010/main" val="15860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6332F-2980-4CE2-B5CC-E5F4BEC2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66" y="281327"/>
            <a:ext cx="6241048" cy="43294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DF80D7-5CBE-4EB1-A2CC-FDE68F9F66F1}"/>
              </a:ext>
            </a:extLst>
          </p:cNvPr>
          <p:cNvSpPr txBox="1">
            <a:spLocks/>
          </p:cNvSpPr>
          <p:nvPr/>
        </p:nvSpPr>
        <p:spPr>
          <a:xfrm>
            <a:off x="1491222" y="502247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Tommy and Ron are trying to decide which of these numbers are in the ten times table. </a:t>
            </a:r>
          </a:p>
          <a:p>
            <a:endParaRPr lang="en-GB" dirty="0"/>
          </a:p>
          <a:p>
            <a:r>
              <a:rPr lang="en-GB" dirty="0"/>
              <a:t>Tommy says 45 is in the ten times table because it has 4 tens. Ron is not so sure. 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7108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DF80D7-5CBE-4EB1-A2CC-FDE68F9F66F1}"/>
              </a:ext>
            </a:extLst>
          </p:cNvPr>
          <p:cNvSpPr txBox="1">
            <a:spLocks/>
          </p:cNvSpPr>
          <p:nvPr/>
        </p:nvSpPr>
        <p:spPr>
          <a:xfrm>
            <a:off x="848042" y="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Let’s take a look..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4AC29-EE3F-4D70-999D-258AD186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02" y="742950"/>
            <a:ext cx="5407391" cy="37511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74B4FD-5493-4F2F-AA24-8212AF49E3BF}"/>
              </a:ext>
            </a:extLst>
          </p:cNvPr>
          <p:cNvSpPr txBox="1">
            <a:spLocks/>
          </p:cNvSpPr>
          <p:nvPr/>
        </p:nvSpPr>
        <p:spPr>
          <a:xfrm>
            <a:off x="945666" y="892377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 need to think about tens and ones.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B39ADE-1887-4AA7-9C95-E3F73961FB83}"/>
              </a:ext>
            </a:extLst>
          </p:cNvPr>
          <p:cNvSpPr txBox="1">
            <a:spLocks/>
          </p:cNvSpPr>
          <p:nvPr/>
        </p:nvSpPr>
        <p:spPr>
          <a:xfrm>
            <a:off x="945666" y="2125403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Tommy is right 45 does have 4 tens </a:t>
            </a:r>
            <a:r>
              <a:rPr lang="en-GB" sz="3000" dirty="0">
                <a:solidFill>
                  <a:srgbClr val="FF0000"/>
                </a:solidFill>
              </a:rPr>
              <a:t>but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FF0000"/>
                </a:solidFill>
              </a:rPr>
              <a:t>it also has 5 ones</a:t>
            </a:r>
            <a:r>
              <a:rPr lang="en-GB" sz="30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7B4F41-2E1F-4223-8985-E26D011A4BD6}"/>
              </a:ext>
            </a:extLst>
          </p:cNvPr>
          <p:cNvSpPr txBox="1">
            <a:spLocks/>
          </p:cNvSpPr>
          <p:nvPr/>
        </p:nvSpPr>
        <p:spPr>
          <a:xfrm>
            <a:off x="917785" y="4023614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Numbers in the ten times table don’t have any ones.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C87296-975A-4BBC-B41C-B072F9F0AD32}"/>
              </a:ext>
            </a:extLst>
          </p:cNvPr>
          <p:cNvSpPr txBox="1">
            <a:spLocks/>
          </p:cNvSpPr>
          <p:nvPr/>
        </p:nvSpPr>
        <p:spPr>
          <a:xfrm>
            <a:off x="2947530" y="5454624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So 45 isn’t in the ten times table.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F8BC23-8F38-4451-A2F0-188D141BA20E}"/>
              </a:ext>
            </a:extLst>
          </p:cNvPr>
          <p:cNvSpPr txBox="1">
            <a:spLocks/>
          </p:cNvSpPr>
          <p:nvPr/>
        </p:nvSpPr>
        <p:spPr>
          <a:xfrm>
            <a:off x="9416739" y="742950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60 however, has got 6 tens and no ones.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5E5605-C7C2-49AF-BAAA-B3A67F4F1664}"/>
              </a:ext>
            </a:extLst>
          </p:cNvPr>
          <p:cNvSpPr txBox="1">
            <a:spLocks/>
          </p:cNvSpPr>
          <p:nvPr/>
        </p:nvSpPr>
        <p:spPr>
          <a:xfrm>
            <a:off x="9475432" y="2228850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So it is in the ten times table.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B0CBF6-4B5B-4855-88AA-84CB6610FD9C}"/>
              </a:ext>
            </a:extLst>
          </p:cNvPr>
          <p:cNvSpPr txBox="1">
            <a:spLocks/>
          </p:cNvSpPr>
          <p:nvPr/>
        </p:nvSpPr>
        <p:spPr>
          <a:xfrm>
            <a:off x="8868415" y="5210659"/>
            <a:ext cx="2770812" cy="1187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Can you work out if the other 3 numbers are in the ten times table?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6BC8-37BF-49CE-AD94-4FF86C1F8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02" y="744854"/>
            <a:ext cx="5407391" cy="39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A19A57-80F0-4FC4-AEE0-EC8304CEEBC7}"/>
              </a:ext>
            </a:extLst>
          </p:cNvPr>
          <p:cNvSpPr txBox="1"/>
          <p:nvPr/>
        </p:nvSpPr>
        <p:spPr>
          <a:xfrm>
            <a:off x="2911613" y="5487045"/>
            <a:ext cx="636877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Can you fill in the missing details for Whitney’s towers?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1E9B9-CA1F-4332-8356-68220EA8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88" y="148143"/>
            <a:ext cx="6271133" cy="4908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32A9-3243-4CC9-9889-24AEB6D30AA8}"/>
              </a:ext>
            </a:extLst>
          </p:cNvPr>
          <p:cNvSpPr/>
          <p:nvPr/>
        </p:nvSpPr>
        <p:spPr>
          <a:xfrm>
            <a:off x="7265017" y="148143"/>
            <a:ext cx="1648804" cy="125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5C0D5-6395-4131-B3A4-B91533C7E22C}"/>
              </a:ext>
            </a:extLst>
          </p:cNvPr>
          <p:cNvSpPr/>
          <p:nvPr/>
        </p:nvSpPr>
        <p:spPr>
          <a:xfrm>
            <a:off x="6492130" y="678134"/>
            <a:ext cx="1545772" cy="46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B757D-0429-47FB-9608-59BAF5E00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68" y="0"/>
            <a:ext cx="8501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76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1753</TotalTime>
  <Words>334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Year 2– Multiplication and division</vt:lpstr>
      <vt:lpstr>Rosie is playing with a new maths machine.   She puts in one. What comes out the other end? What has happened?</vt:lpstr>
      <vt:lpstr>Rosie’s one has turned into a ten.  It has got ten times bigger.</vt:lpstr>
      <vt:lpstr>Let’s see what happens this time.</vt:lpstr>
      <vt:lpstr>What will happen this time? Work out how many will come out of the machine before you click.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We’re getting good at our 10 times table now!   Let’s see if we can use counting in twos to answer these questions speedily.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143</cp:revision>
  <dcterms:created xsi:type="dcterms:W3CDTF">2020-03-20T11:22:32Z</dcterms:created>
  <dcterms:modified xsi:type="dcterms:W3CDTF">2020-07-05T11:39:19Z</dcterms:modified>
</cp:coreProperties>
</file>