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8  – Reading scales to measure review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6A70-E91F-4086-AB33-19B81473A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Today’s session is a review to see if we have remembered all our learning from the past 7 lessons.</a:t>
            </a:r>
          </a:p>
        </p:txBody>
      </p:sp>
    </p:spTree>
    <p:extLst>
      <p:ext uri="{BB962C8B-B14F-4D97-AF65-F5344CB8AC3E}">
        <p14:creationId xmlns:p14="http://schemas.microsoft.com/office/powerpoint/2010/main" val="72565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A90B-AD26-453E-B39E-D6DBC6D3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 will gave questions about: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- Comparing mass.</a:t>
            </a:r>
            <a:br>
              <a:rPr lang="en-GB" dirty="0"/>
            </a:br>
            <a:r>
              <a:rPr lang="en-GB" dirty="0"/>
              <a:t>- Comparing volume.</a:t>
            </a:r>
            <a:br>
              <a:rPr lang="en-GB" dirty="0"/>
            </a:br>
            <a:r>
              <a:rPr lang="en-GB" dirty="0"/>
              <a:t>- Measuring in grams and kilograms.</a:t>
            </a:r>
            <a:br>
              <a:rPr lang="en-GB" dirty="0"/>
            </a:br>
            <a:r>
              <a:rPr lang="en-GB" dirty="0"/>
              <a:t>- Measuring in litres and millilitres.</a:t>
            </a:r>
            <a:br>
              <a:rPr lang="en-GB" dirty="0"/>
            </a:br>
            <a:r>
              <a:rPr lang="en-GB" dirty="0"/>
              <a:t>- Reading temperatures.</a:t>
            </a:r>
          </a:p>
        </p:txBody>
      </p:sp>
    </p:spTree>
    <p:extLst>
      <p:ext uri="{BB962C8B-B14F-4D97-AF65-F5344CB8AC3E}">
        <p14:creationId xmlns:p14="http://schemas.microsoft.com/office/powerpoint/2010/main" val="197583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F187-459B-4D13-9E28-879A89AF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Try to work through the questions on your own to show your understanding.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If you need help reading the questions sometimes, that’s totally okay.</a:t>
            </a:r>
          </a:p>
        </p:txBody>
      </p:sp>
    </p:spTree>
    <p:extLst>
      <p:ext uri="{BB962C8B-B14F-4D97-AF65-F5344CB8AC3E}">
        <p14:creationId xmlns:p14="http://schemas.microsoft.com/office/powerpoint/2010/main" val="6851312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1121</TotalTime>
  <Words>52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Year 2– Measures</vt:lpstr>
      <vt:lpstr>Today’s session is a review to see if we have remembered all our learning from the past 7 lessons.</vt:lpstr>
      <vt:lpstr>We will gave questions about:  - Comparing mass. - Comparing volume. - Measuring in grams and kilograms. - Measuring in litres and millilitres. - Reading temperatures.</vt:lpstr>
      <vt:lpstr>Try to work through the questions on your own to show your understanding.  If you need help reading the questions sometimes, that’s totally okay.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85</cp:revision>
  <dcterms:created xsi:type="dcterms:W3CDTF">2020-03-20T11:22:32Z</dcterms:created>
  <dcterms:modified xsi:type="dcterms:W3CDTF">2020-06-06T17:06:39Z</dcterms:modified>
</cp:coreProperties>
</file>