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24" r:id="rId7"/>
    <p:sldId id="434" r:id="rId8"/>
    <p:sldId id="435" r:id="rId9"/>
    <p:sldId id="43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Tuesday 7</a:t>
            </a:r>
            <a:r>
              <a:rPr lang="en-GB" baseline="30000" dirty="0"/>
              <a:t>th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5453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using our Year 2</a:t>
            </a:r>
            <a:br>
              <a:rPr lang="en-GB" dirty="0"/>
            </a:br>
            <a:r>
              <a:rPr lang="en-GB" dirty="0"/>
              <a:t>writing skills to write</a:t>
            </a:r>
            <a:br>
              <a:rPr lang="en-GB" dirty="0"/>
            </a:br>
            <a:r>
              <a:rPr lang="en-GB" dirty="0"/>
              <a:t>our magical ‘helping’</a:t>
            </a:r>
            <a:br>
              <a:rPr lang="en-GB" dirty="0"/>
            </a:br>
            <a:r>
              <a:rPr lang="en-GB" dirty="0"/>
              <a:t>story.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Yesterday, we planned a new</a:t>
            </a:r>
          </a:p>
          <a:p>
            <a:pPr marL="0" indent="0">
              <a:buNone/>
            </a:pPr>
            <a:r>
              <a:rPr lang="en-GB" dirty="0"/>
              <a:t>Story where magical friends of </a:t>
            </a:r>
          </a:p>
          <a:p>
            <a:pPr marL="0" indent="0">
              <a:buNone/>
            </a:pPr>
            <a:r>
              <a:rPr lang="en-GB" dirty="0"/>
              <a:t>Clary, Jaz and Pepper helped new people.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FA7C6-E441-440D-B37E-76EFF10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64" y="168675"/>
            <a:ext cx="4707172" cy="347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E0B-7F1C-4979-9AC5-FEEB6B2C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62"/>
            <a:ext cx="7886700" cy="1325563"/>
          </a:xfrm>
        </p:spPr>
        <p:txBody>
          <a:bodyPr/>
          <a:lstStyle/>
          <a:p>
            <a:r>
              <a:rPr lang="en-GB" dirty="0"/>
              <a:t>Before we write…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D5CB-AC5B-414E-A17C-18149BF2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Let’s check our plans from yesterday.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Who are your character helping?</a:t>
            </a:r>
          </a:p>
          <a:p>
            <a:pPr marL="0" indent="0">
              <a:buNone/>
            </a:pPr>
            <a:r>
              <a:rPr lang="en-GB" dirty="0"/>
              <a:t>What are they helping them to do?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are your characters called?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Check your story mountain plan to make sure </a:t>
            </a:r>
          </a:p>
          <a:p>
            <a:pPr marL="0" indent="0">
              <a:buNone/>
            </a:pPr>
            <a:r>
              <a:rPr lang="en-GB" dirty="0"/>
              <a:t>that you remember all your ideas.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7BCF4-0722-4A7B-8F2A-EC6625A0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91" y="286687"/>
            <a:ext cx="2911180" cy="23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6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1B4C-FA24-453B-98FC-8E9F3107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30" y="196451"/>
            <a:ext cx="6216034" cy="611417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we looking</a:t>
            </a:r>
            <a:br>
              <a:rPr lang="en-GB" dirty="0"/>
            </a:br>
            <a:r>
              <a:rPr lang="en-GB" dirty="0"/>
              <a:t>for in Year 2 stories?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26D81E-CDB9-4EC9-B2A2-35B21FA3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30" y="1044389"/>
            <a:ext cx="8746170" cy="6261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/>
              <a:t>A good opening line to draw the reader in.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600" dirty="0"/>
              <a:t>Interesting vocabulary and different sentence types </a:t>
            </a:r>
          </a:p>
          <a:p>
            <a:pPr marL="0" indent="0">
              <a:buNone/>
            </a:pPr>
            <a:r>
              <a:rPr lang="en-GB" sz="1600" dirty="0"/>
              <a:t>(Exclamations, questions, commands)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Punctuation – Full stops, capital letters, exclamation marks, question marks.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Expanded noun phrases.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Past tense all the way through.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Common exception words spelt properly and a good use of phonics </a:t>
            </a:r>
          </a:p>
          <a:p>
            <a:pPr marL="0" indent="0">
              <a:buNone/>
            </a:pPr>
            <a:r>
              <a:rPr lang="en-GB" sz="1600" dirty="0"/>
              <a:t>for new words.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Handwriting – As neat and tidy as we can. </a:t>
            </a:r>
          </a:p>
          <a:p>
            <a:pPr marL="0" indent="0">
              <a:buNone/>
            </a:pPr>
            <a:r>
              <a:rPr lang="en-GB" sz="1600" dirty="0"/>
              <a:t>                           Tall giraffe letters reaching high above the others.</a:t>
            </a:r>
          </a:p>
          <a:p>
            <a:pPr marL="0" indent="0">
              <a:buNone/>
            </a:pPr>
            <a:r>
              <a:rPr lang="en-GB" sz="1600" dirty="0"/>
              <a:t>                           Small tortoise letters all the same size.</a:t>
            </a:r>
          </a:p>
          <a:p>
            <a:pPr marL="0" indent="0">
              <a:buNone/>
            </a:pPr>
            <a:r>
              <a:rPr lang="en-GB" sz="1600" dirty="0"/>
              <a:t>                           Dangling Monkey letters with tails under the line.</a:t>
            </a:r>
          </a:p>
          <a:p>
            <a:pPr marL="0" indent="0">
              <a:buNone/>
            </a:pPr>
            <a:r>
              <a:rPr lang="en-GB" sz="1600" dirty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5809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176C0-5EAE-415B-9397-BACEE5AD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it is time to </a:t>
            </a:r>
            <a:br>
              <a:rPr lang="en-GB" dirty="0"/>
            </a:br>
            <a:r>
              <a:rPr lang="en-GB" dirty="0"/>
              <a:t>write your story!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5BC31-1986-464C-B0EA-8469A9BE8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55" y="1781237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2, I really love it when I get to </a:t>
            </a:r>
          </a:p>
          <a:p>
            <a:pPr marL="0" indent="0">
              <a:buNone/>
            </a:pPr>
            <a:r>
              <a:rPr lang="en-GB" dirty="0"/>
              <a:t>read your fantastic stories and see </a:t>
            </a:r>
          </a:p>
          <a:p>
            <a:pPr marL="0" indent="0">
              <a:buNone/>
            </a:pPr>
            <a:r>
              <a:rPr lang="en-GB" dirty="0"/>
              <a:t>Your wonderful work! It really cheers</a:t>
            </a:r>
          </a:p>
          <a:p>
            <a:pPr marL="0" indent="0">
              <a:buNone/>
            </a:pPr>
            <a:r>
              <a:rPr lang="en-GB" dirty="0"/>
              <a:t>up my day. </a:t>
            </a:r>
          </a:p>
          <a:p>
            <a:pPr marL="0" indent="0">
              <a:buNone/>
            </a:pPr>
            <a:r>
              <a:rPr lang="en-GB" dirty="0"/>
              <a:t>If you can, don’t forget to send me a picture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/>
              <a:t>o </a:t>
            </a:r>
            <a:r>
              <a:rPr lang="en-GB" dirty="0"/>
              <a:t>that I can see all the hard work you’ve put 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Lacey</a:t>
            </a:r>
          </a:p>
        </p:txBody>
      </p:sp>
    </p:spTree>
    <p:extLst>
      <p:ext uri="{BB962C8B-B14F-4D97-AF65-F5344CB8AC3E}">
        <p14:creationId xmlns:p14="http://schemas.microsoft.com/office/powerpoint/2010/main" val="244838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microsoft.com/office/infopath/2007/PartnerControls"/>
    <ds:schemaRef ds:uri="http://purl.org/dc/dcmitype/"/>
    <ds:schemaRef ds:uri="86144f90-c7b6-48d0-aae5-f5e9e48cc3df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f0ae0ff-29c4-4766-b250-c1a9bee8d43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241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Tuesday 7th July 2020</vt:lpstr>
      <vt:lpstr>Today we are going to be using our Year 2 writing skills to write our magical ‘helping’ story.</vt:lpstr>
      <vt:lpstr>PowerPoint Presentation</vt:lpstr>
      <vt:lpstr>Before we write…</vt:lpstr>
      <vt:lpstr>What are we looking for in Year 2 stories?</vt:lpstr>
      <vt:lpstr>Now it is time to  write your story!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22</cp:revision>
  <dcterms:created xsi:type="dcterms:W3CDTF">2018-03-17T10:08:43Z</dcterms:created>
  <dcterms:modified xsi:type="dcterms:W3CDTF">2020-06-23T11:12:00Z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