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B9E7103-D52D-4954-88C2-D120E25B1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/>
          <a:lstStyle/>
          <a:p>
            <a:r>
              <a:rPr lang="en-US" dirty="0"/>
              <a:t>Year 2 - Time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A488137-59CA-4173-90D0-7B2E067A1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/>
          <a:lstStyle/>
          <a:p>
            <a:r>
              <a:rPr lang="en-US" dirty="0"/>
              <a:t>Session 2 – 5 mins</a:t>
            </a:r>
          </a:p>
        </p:txBody>
      </p:sp>
    </p:spTree>
    <p:extLst>
      <p:ext uri="{BB962C8B-B14F-4D97-AF65-F5344CB8AC3E}">
        <p14:creationId xmlns:p14="http://schemas.microsoft.com/office/powerpoint/2010/main" val="338588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E35E779-1152-4A98-92F8-3623C73B0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Today we are learning to tell the time to the nearest 5 minutes up to half past</a:t>
            </a:r>
          </a:p>
        </p:txBody>
      </p:sp>
    </p:spTree>
    <p:extLst>
      <p:ext uri="{BB962C8B-B14F-4D97-AF65-F5344CB8AC3E}">
        <p14:creationId xmlns:p14="http://schemas.microsoft.com/office/powerpoint/2010/main" val="300314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lock Face Printable | Clock face printable, Clock, Clock template">
            <a:extLst>
              <a:ext uri="{FF2B5EF4-FFF2-40B4-BE49-F238E27FC236}">
                <a16:creationId xmlns:a16="http://schemas.microsoft.com/office/drawing/2014/main" id="{A01776ED-C374-4B83-A2E7-D51A608DF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430" y="954158"/>
            <a:ext cx="4344226" cy="434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012E6C-70C1-41ED-BCB6-A759D495492D}"/>
              </a:ext>
            </a:extLst>
          </p:cNvPr>
          <p:cNvSpPr txBox="1"/>
          <p:nvPr/>
        </p:nvSpPr>
        <p:spPr>
          <a:xfrm>
            <a:off x="6096000" y="614643"/>
            <a:ext cx="3559865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1 represents 5 minutes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F389AC-6BB0-4CAE-AAD4-04D1535B9837}"/>
              </a:ext>
            </a:extLst>
          </p:cNvPr>
          <p:cNvSpPr txBox="1"/>
          <p:nvPr/>
        </p:nvSpPr>
        <p:spPr>
          <a:xfrm>
            <a:off x="6380922" y="1764341"/>
            <a:ext cx="3559865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2 represents 10 minutes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1375C2-164D-41C4-9034-53227D48733A}"/>
              </a:ext>
            </a:extLst>
          </p:cNvPr>
          <p:cNvSpPr txBox="1"/>
          <p:nvPr/>
        </p:nvSpPr>
        <p:spPr>
          <a:xfrm>
            <a:off x="6380922" y="3835676"/>
            <a:ext cx="3559865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4 represents 20 minutes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927A14-ED26-41B4-9A79-93C9048CD42A}"/>
              </a:ext>
            </a:extLst>
          </p:cNvPr>
          <p:cNvSpPr txBox="1"/>
          <p:nvPr/>
        </p:nvSpPr>
        <p:spPr>
          <a:xfrm>
            <a:off x="6477003" y="2883896"/>
            <a:ext cx="3559865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3 represents 15 minutes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504995-E340-4E6A-839E-5CAFF0F5CA75}"/>
              </a:ext>
            </a:extLst>
          </p:cNvPr>
          <p:cNvSpPr txBox="1"/>
          <p:nvPr/>
        </p:nvSpPr>
        <p:spPr>
          <a:xfrm>
            <a:off x="6228522" y="4972122"/>
            <a:ext cx="3559865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5 represents 25 minutes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17DE9C-4B7A-463F-84A3-077E864AF982}"/>
              </a:ext>
            </a:extLst>
          </p:cNvPr>
          <p:cNvSpPr txBox="1"/>
          <p:nvPr/>
        </p:nvSpPr>
        <p:spPr>
          <a:xfrm>
            <a:off x="5015947" y="6108568"/>
            <a:ext cx="3559865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6 represents 30 minutes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55A9E62-9A6E-46A4-B2C5-DBECAE360BB0}"/>
              </a:ext>
            </a:extLst>
          </p:cNvPr>
          <p:cNvCxnSpPr/>
          <p:nvPr/>
        </p:nvCxnSpPr>
        <p:spPr>
          <a:xfrm flipH="1">
            <a:off x="4664765" y="983975"/>
            <a:ext cx="1431235" cy="2484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DC3DE3-144F-4C24-BF16-195182BB4195}"/>
              </a:ext>
            </a:extLst>
          </p:cNvPr>
          <p:cNvCxnSpPr>
            <a:cxnSpLocks/>
          </p:cNvCxnSpPr>
          <p:nvPr/>
        </p:nvCxnSpPr>
        <p:spPr>
          <a:xfrm flipH="1">
            <a:off x="5526158" y="1764341"/>
            <a:ext cx="702364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C371E4C-2EC2-4665-ABC5-6AA5970311DC}"/>
              </a:ext>
            </a:extLst>
          </p:cNvPr>
          <p:cNvCxnSpPr/>
          <p:nvPr/>
        </p:nvCxnSpPr>
        <p:spPr>
          <a:xfrm flipH="1">
            <a:off x="5704647" y="3068562"/>
            <a:ext cx="676275" cy="57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60A7F08-9E98-44C6-80CD-AF71888B3D01}"/>
              </a:ext>
            </a:extLst>
          </p:cNvPr>
          <p:cNvCxnSpPr/>
          <p:nvPr/>
        </p:nvCxnSpPr>
        <p:spPr>
          <a:xfrm flipH="1">
            <a:off x="5526158" y="4070901"/>
            <a:ext cx="702364" cy="113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FF80728-3236-49DE-B8EF-A6A54641A531}"/>
              </a:ext>
            </a:extLst>
          </p:cNvPr>
          <p:cNvCxnSpPr/>
          <p:nvPr/>
        </p:nvCxnSpPr>
        <p:spPr>
          <a:xfrm flipH="1">
            <a:off x="4770783" y="5143536"/>
            <a:ext cx="13252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37BD57D-6645-47E9-A8B4-C3A84790D1E4}"/>
              </a:ext>
            </a:extLst>
          </p:cNvPr>
          <p:cNvCxnSpPr/>
          <p:nvPr/>
        </p:nvCxnSpPr>
        <p:spPr>
          <a:xfrm flipH="1" flipV="1">
            <a:off x="3604591" y="5473148"/>
            <a:ext cx="1258957" cy="820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5F00759-BA1B-422A-8322-C4D170309266}"/>
              </a:ext>
            </a:extLst>
          </p:cNvPr>
          <p:cNvSpPr txBox="1"/>
          <p:nvPr/>
        </p:nvSpPr>
        <p:spPr>
          <a:xfrm>
            <a:off x="1359594" y="44621"/>
            <a:ext cx="4344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When the minute hand (long hand) is on these numbers:</a:t>
            </a:r>
          </a:p>
        </p:txBody>
      </p:sp>
    </p:spTree>
    <p:extLst>
      <p:ext uri="{BB962C8B-B14F-4D97-AF65-F5344CB8AC3E}">
        <p14:creationId xmlns:p14="http://schemas.microsoft.com/office/powerpoint/2010/main" val="2192488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lock Face | Teaching Resources">
            <a:extLst>
              <a:ext uri="{FF2B5EF4-FFF2-40B4-BE49-F238E27FC236}">
                <a16:creationId xmlns:a16="http://schemas.microsoft.com/office/drawing/2014/main" id="{18CD7544-07FD-4A6A-A6CD-787C74D1C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05"/>
          <a:stretch/>
        </p:blipFill>
        <p:spPr bwMode="auto">
          <a:xfrm>
            <a:off x="2862470" y="270088"/>
            <a:ext cx="4465981" cy="588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31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elling Time to Five Minutes">
            <a:extLst>
              <a:ext uri="{FF2B5EF4-FFF2-40B4-BE49-F238E27FC236}">
                <a16:creationId xmlns:a16="http://schemas.microsoft.com/office/drawing/2014/main" id="{A08C4D11-8FBE-4F35-B9B4-0A2755083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127" y="303434"/>
            <a:ext cx="3536673" cy="3448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E0E17A-1551-4EB5-B5F8-0B3768D5C301}"/>
              </a:ext>
            </a:extLst>
          </p:cNvPr>
          <p:cNvSpPr txBox="1"/>
          <p:nvPr/>
        </p:nvSpPr>
        <p:spPr>
          <a:xfrm>
            <a:off x="4876800" y="3089831"/>
            <a:ext cx="4094922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hour hand (short hand) is point on the </a:t>
            </a:r>
            <a:r>
              <a:rPr lang="en-GB" b="1" dirty="0"/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483063-CDA0-4211-BF42-A345FC5201A9}"/>
              </a:ext>
            </a:extLst>
          </p:cNvPr>
          <p:cNvSpPr txBox="1"/>
          <p:nvPr/>
        </p:nvSpPr>
        <p:spPr>
          <a:xfrm>
            <a:off x="5075583" y="1164866"/>
            <a:ext cx="4227443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minute hand (long hand) is pointing on the 4. The 4 represents </a:t>
            </a:r>
            <a:r>
              <a:rPr lang="en-GB" b="1" dirty="0"/>
              <a:t>20</a:t>
            </a:r>
            <a:r>
              <a:rPr lang="en-GB" dirty="0"/>
              <a:t> minutes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78269F8-9166-4305-8186-A11CF8A38C84}"/>
              </a:ext>
            </a:extLst>
          </p:cNvPr>
          <p:cNvCxnSpPr/>
          <p:nvPr/>
        </p:nvCxnSpPr>
        <p:spPr>
          <a:xfrm flipH="1">
            <a:off x="4373217" y="1811197"/>
            <a:ext cx="795131" cy="666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554F13F-B4A0-4D53-A2D0-BA743DEAF692}"/>
              </a:ext>
            </a:extLst>
          </p:cNvPr>
          <p:cNvCxnSpPr/>
          <p:nvPr/>
        </p:nvCxnSpPr>
        <p:spPr>
          <a:xfrm flipH="1" flipV="1">
            <a:off x="3909391" y="3260035"/>
            <a:ext cx="861391" cy="168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A4CA1BF-4AA7-4608-84C1-DF9380E603BA}"/>
              </a:ext>
            </a:extLst>
          </p:cNvPr>
          <p:cNvSpPr txBox="1"/>
          <p:nvPr/>
        </p:nvSpPr>
        <p:spPr>
          <a:xfrm>
            <a:off x="2769704" y="5618922"/>
            <a:ext cx="5605670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So the time here is </a:t>
            </a:r>
            <a:r>
              <a:rPr lang="en-GB" b="1" dirty="0"/>
              <a:t>20 minutes past 5</a:t>
            </a:r>
          </a:p>
        </p:txBody>
      </p:sp>
    </p:spTree>
    <p:extLst>
      <p:ext uri="{BB962C8B-B14F-4D97-AF65-F5344CB8AC3E}">
        <p14:creationId xmlns:p14="http://schemas.microsoft.com/office/powerpoint/2010/main" val="1825409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iocesano San José School English Community: 7TH LEVEL - UNIT 2 ...">
            <a:extLst>
              <a:ext uri="{FF2B5EF4-FFF2-40B4-BE49-F238E27FC236}">
                <a16:creationId xmlns:a16="http://schemas.microsoft.com/office/drawing/2014/main" id="{B4C0B990-FAE7-4703-8FC6-DF514608C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322" y="1139687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98D596-4FAC-4C87-8BCA-382566816193}"/>
              </a:ext>
            </a:extLst>
          </p:cNvPr>
          <p:cNvSpPr txBox="1"/>
          <p:nvPr/>
        </p:nvSpPr>
        <p:spPr>
          <a:xfrm>
            <a:off x="5764695" y="3275362"/>
            <a:ext cx="4094922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hour hand (short hand) is point on the </a:t>
            </a:r>
            <a:r>
              <a:rPr lang="en-GB" b="1" dirty="0"/>
              <a:t>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453D77-FE2C-482B-B0F3-2DA8706393A8}"/>
              </a:ext>
            </a:extLst>
          </p:cNvPr>
          <p:cNvSpPr txBox="1"/>
          <p:nvPr/>
        </p:nvSpPr>
        <p:spPr>
          <a:xfrm>
            <a:off x="5973418" y="1392602"/>
            <a:ext cx="4227443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minute hand </a:t>
            </a:r>
            <a:r>
              <a:rPr lang="en-GB"/>
              <a:t>(long hand) </a:t>
            </a:r>
            <a:r>
              <a:rPr lang="en-GB" dirty="0"/>
              <a:t>is pointing on the 2. The 2 represents </a:t>
            </a:r>
            <a:r>
              <a:rPr lang="en-GB" b="1" dirty="0"/>
              <a:t>10</a:t>
            </a:r>
            <a:r>
              <a:rPr lang="en-GB" dirty="0"/>
              <a:t> minutes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C8007A-8F61-47C2-B4B7-66BB48B825E4}"/>
              </a:ext>
            </a:extLst>
          </p:cNvPr>
          <p:cNvSpPr txBox="1"/>
          <p:nvPr/>
        </p:nvSpPr>
        <p:spPr>
          <a:xfrm>
            <a:off x="3657599" y="5804453"/>
            <a:ext cx="5605670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So the time here is </a:t>
            </a:r>
            <a:r>
              <a:rPr lang="en-GB" b="1" dirty="0"/>
              <a:t>10 minutes past 12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99F26E0-46DE-4074-B792-D16837F43B84}"/>
              </a:ext>
            </a:extLst>
          </p:cNvPr>
          <p:cNvCxnSpPr>
            <a:stCxn id="7" idx="1"/>
          </p:cNvCxnSpPr>
          <p:nvPr/>
        </p:nvCxnSpPr>
        <p:spPr>
          <a:xfrm flipH="1">
            <a:off x="5274365" y="1715768"/>
            <a:ext cx="699053" cy="32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DC0FD0E-1A93-4355-ACC3-CC0555FB48D0}"/>
              </a:ext>
            </a:extLst>
          </p:cNvPr>
          <p:cNvCxnSpPr/>
          <p:nvPr/>
        </p:nvCxnSpPr>
        <p:spPr>
          <a:xfrm flipH="1" flipV="1">
            <a:off x="3763617" y="1715767"/>
            <a:ext cx="2209801" cy="1559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32186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108</TotalTime>
  <Words>147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Year 2 - Time</vt:lpstr>
      <vt:lpstr>Today we are learning to tell the time to the nearest 5 minutes up to half past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2 - Time</dc:title>
  <dc:creator>Halima Bibi</dc:creator>
  <cp:lastModifiedBy>Halima Bibi</cp:lastModifiedBy>
  <cp:revision>5</cp:revision>
  <dcterms:created xsi:type="dcterms:W3CDTF">2020-05-12T13:59:00Z</dcterms:created>
  <dcterms:modified xsi:type="dcterms:W3CDTF">2020-05-12T15:47:55Z</dcterms:modified>
</cp:coreProperties>
</file>