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28" r:id="rId6"/>
    <p:sldId id="435" r:id="rId7"/>
    <p:sldId id="436" r:id="rId8"/>
    <p:sldId id="437" r:id="rId9"/>
    <p:sldId id="438" r:id="rId10"/>
    <p:sldId id="439" r:id="rId11"/>
    <p:sldId id="44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d9bwm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33" y="1172244"/>
            <a:ext cx="7772400" cy="2387600"/>
          </a:xfrm>
        </p:spPr>
        <p:txBody>
          <a:bodyPr/>
          <a:lstStyle/>
          <a:p>
            <a:r>
              <a:rPr lang="en-GB" dirty="0"/>
              <a:t>Thursday 16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July2020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60" y="713838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As well as knowledge,</a:t>
            </a:r>
            <a:br>
              <a:rPr lang="en-GB" dirty="0"/>
            </a:br>
            <a:r>
              <a:rPr lang="en-GB" dirty="0"/>
              <a:t>Apollo was also the </a:t>
            </a:r>
            <a:br>
              <a:rPr lang="en-GB" dirty="0"/>
            </a:br>
            <a:r>
              <a:rPr lang="en-GB" dirty="0"/>
              <a:t>God of poetry.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Yesterday, we made our own ideas for a magical box and we listed 8 things that we would put in our box.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Today, we are going to use Kit Wright’s poem to inspire our own.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890-D951-4832-BB67-C78750E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57" y="3994527"/>
            <a:ext cx="23145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9F5E2-CAF9-47E4-9F09-896ECC35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45" y="1794238"/>
            <a:ext cx="7355532" cy="4653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2C6F4-4869-4E12-B8C7-599CA135C72F}"/>
              </a:ext>
            </a:extLst>
          </p:cNvPr>
          <p:cNvSpPr txBox="1"/>
          <p:nvPr/>
        </p:nvSpPr>
        <p:spPr>
          <a:xfrm>
            <a:off x="658678" y="593909"/>
            <a:ext cx="497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recap the poem.</a:t>
            </a:r>
          </a:p>
          <a:p>
            <a:r>
              <a:rPr lang="en-GB" dirty="0"/>
              <a:t>You can read the poem yourself or you can here Kit Wright the author reading it here :</a:t>
            </a:r>
          </a:p>
          <a:p>
            <a:r>
              <a:rPr lang="en-GB" dirty="0">
                <a:hlinkClick r:id="rId3"/>
              </a:rPr>
              <a:t>https://www.bbc.co.uk/bitesize/clips/zd9bwmn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3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6850C-72DB-4AA5-80B7-E48BEF5C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5" y="1134407"/>
            <a:ext cx="6683618" cy="40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5C3D7-AD4D-409F-9ED6-6F64732D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8" y="118584"/>
            <a:ext cx="6941581" cy="5267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4F4700-8E88-4428-A334-CB226C7F4D3E}"/>
              </a:ext>
            </a:extLst>
          </p:cNvPr>
          <p:cNvSpPr txBox="1"/>
          <p:nvPr/>
        </p:nvSpPr>
        <p:spPr>
          <a:xfrm>
            <a:off x="1712562" y="5385661"/>
            <a:ext cx="571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back your ideas from yesterday.</a:t>
            </a:r>
          </a:p>
        </p:txBody>
      </p:sp>
    </p:spTree>
    <p:extLst>
      <p:ext uri="{BB962C8B-B14F-4D97-AF65-F5344CB8AC3E}">
        <p14:creationId xmlns:p14="http://schemas.microsoft.com/office/powerpoint/2010/main" val="226100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B6C49E-05A0-4A41-BC06-20D1962498C4}"/>
              </a:ext>
            </a:extLst>
          </p:cNvPr>
          <p:cNvSpPr txBox="1"/>
          <p:nvPr/>
        </p:nvSpPr>
        <p:spPr>
          <a:xfrm>
            <a:off x="643179" y="1030637"/>
            <a:ext cx="571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use the starting line from Kit Wright’s poem to </a:t>
            </a:r>
          </a:p>
          <a:p>
            <a:r>
              <a:rPr lang="en-GB" dirty="0"/>
              <a:t>organise your 8 ideas into 3 verses.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979BA-D3D5-409A-8231-1F1DC885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89" y="2013364"/>
            <a:ext cx="6141209" cy="28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67FE0-0945-4859-A32F-CA2E7681A1D8}"/>
              </a:ext>
            </a:extLst>
          </p:cNvPr>
          <p:cNvSpPr txBox="1"/>
          <p:nvPr/>
        </p:nvSpPr>
        <p:spPr>
          <a:xfrm>
            <a:off x="612182" y="821410"/>
            <a:ext cx="571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final verse of Kit Wright’s poem.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0E639-020E-4515-B00C-2953240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82" y="1245438"/>
            <a:ext cx="4122550" cy="5498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CB132-AE60-479D-BBE3-6CD5E5A67B65}"/>
              </a:ext>
            </a:extLst>
          </p:cNvPr>
          <p:cNvSpPr/>
          <p:nvPr/>
        </p:nvSpPr>
        <p:spPr>
          <a:xfrm>
            <a:off x="356461" y="3851329"/>
            <a:ext cx="4726983" cy="4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9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0B6F-1A1E-4609-8A6D-D6D83311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my version to </a:t>
            </a:r>
            <a:br>
              <a:rPr lang="en-GB" dirty="0"/>
            </a:br>
            <a:r>
              <a:rPr lang="en-GB" dirty="0"/>
              <a:t>help you.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AC58-9901-4D8A-AD92-8926A9C5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316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000" dirty="0"/>
              <a:t>I will put in the box</a:t>
            </a:r>
          </a:p>
          <a:p>
            <a:pPr marL="0" indent="0">
              <a:buNone/>
            </a:pPr>
            <a:r>
              <a:rPr lang="en-GB" sz="4000" dirty="0"/>
              <a:t>The sound of waves on Cornwall Beach</a:t>
            </a:r>
          </a:p>
          <a:p>
            <a:pPr marL="0" indent="0">
              <a:buNone/>
            </a:pPr>
            <a:r>
              <a:rPr lang="en-GB" sz="4000" dirty="0"/>
              <a:t>The soft touch of Tilly’s fur</a:t>
            </a:r>
          </a:p>
          <a:p>
            <a:pPr marL="0" indent="0">
              <a:buNone/>
            </a:pPr>
            <a:r>
              <a:rPr lang="en-GB" sz="4000" dirty="0"/>
              <a:t>The colourful flowers of my garden.</a:t>
            </a:r>
          </a:p>
          <a:p>
            <a:pPr marL="0" indent="0">
              <a:buNone/>
            </a:pPr>
            <a:r>
              <a:rPr lang="en-GB" sz="4000" dirty="0"/>
              <a:t>I will put in the box</a:t>
            </a:r>
          </a:p>
          <a:p>
            <a:pPr marL="0" indent="0">
              <a:buNone/>
            </a:pPr>
            <a:r>
              <a:rPr lang="en-GB" sz="4000" dirty="0"/>
              <a:t>A hot, steaming cup of tea</a:t>
            </a:r>
          </a:p>
          <a:p>
            <a:pPr marL="0" indent="0">
              <a:buNone/>
            </a:pPr>
            <a:r>
              <a:rPr lang="en-GB" sz="4000" dirty="0"/>
              <a:t>The smell of the pages of an old book.</a:t>
            </a:r>
          </a:p>
          <a:p>
            <a:pPr marL="0" indent="0">
              <a:buNone/>
            </a:pPr>
            <a:r>
              <a:rPr lang="en-GB" sz="4000" dirty="0"/>
              <a:t>I will put in the box</a:t>
            </a:r>
          </a:p>
          <a:p>
            <a:pPr marL="0" indent="0">
              <a:buNone/>
            </a:pPr>
            <a:r>
              <a:rPr lang="en-GB" sz="4000" dirty="0"/>
              <a:t>The sound of Year 2’s laughter</a:t>
            </a:r>
          </a:p>
          <a:p>
            <a:pPr marL="0" indent="0">
              <a:buNone/>
            </a:pPr>
            <a:r>
              <a:rPr lang="en-GB" sz="4000" dirty="0"/>
              <a:t>The smiles on their faces in the morning</a:t>
            </a:r>
          </a:p>
          <a:p>
            <a:pPr marL="0" indent="0">
              <a:buNone/>
            </a:pPr>
            <a:r>
              <a:rPr lang="en-GB" sz="4000" dirty="0"/>
              <a:t>The feeling of pride I feel for their hard work </a:t>
            </a:r>
            <a:r>
              <a:rPr lang="en-GB" sz="4000"/>
              <a:t>ad progress.</a:t>
            </a:r>
            <a:endParaRPr lang="en-GB" sz="4000" dirty="0"/>
          </a:p>
          <a:p>
            <a:pPr marL="0" indent="0">
              <a:buNone/>
            </a:pPr>
            <a:r>
              <a:rPr lang="en-GB" sz="4000" dirty="0"/>
              <a:t>My box is fashioned from dark, mahogany wood</a:t>
            </a:r>
          </a:p>
          <a:p>
            <a:pPr marL="0" indent="0">
              <a:buNone/>
            </a:pPr>
            <a:r>
              <a:rPr lang="en-GB" sz="4000" dirty="0"/>
              <a:t>With diamonds shimmering from the top</a:t>
            </a:r>
          </a:p>
          <a:p>
            <a:pPr marL="0" indent="0">
              <a:buNone/>
            </a:pPr>
            <a:r>
              <a:rPr lang="en-GB" sz="4000" dirty="0"/>
              <a:t>Its lock is magical and unbreakable.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2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86144f90-c7b6-48d0-aae5-f5e9e48cc3df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228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Thursday 16th  July2020</vt:lpstr>
      <vt:lpstr>As well as knowledge, Apollo was also the  God of poetry.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is my version to  help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23</cp:revision>
  <dcterms:created xsi:type="dcterms:W3CDTF">2018-03-17T10:08:43Z</dcterms:created>
  <dcterms:modified xsi:type="dcterms:W3CDTF">2020-07-04T12:07:05Z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