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6"/>
  </p:notesMasterIdLst>
  <p:sldIdLst>
    <p:sldId id="277" r:id="rId3"/>
    <p:sldId id="367" r:id="rId4"/>
    <p:sldId id="364" r:id="rId5"/>
    <p:sldId id="368" r:id="rId6"/>
    <p:sldId id="369" r:id="rId7"/>
    <p:sldId id="370" r:id="rId8"/>
    <p:sldId id="371" r:id="rId9"/>
    <p:sldId id="372" r:id="rId10"/>
    <p:sldId id="373" r:id="rId11"/>
    <p:sldId id="280" r:id="rId12"/>
    <p:sldId id="365" r:id="rId13"/>
    <p:sldId id="366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67"/>
            <p14:sldId id="364"/>
            <p14:sldId id="368"/>
            <p14:sldId id="369"/>
            <p14:sldId id="370"/>
            <p14:sldId id="371"/>
            <p14:sldId id="372"/>
            <p14:sldId id="373"/>
            <p14:sldId id="280"/>
            <p14:sldId id="365"/>
            <p14:sldId id="366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45" autoAdjust="0"/>
  </p:normalViewPr>
  <p:slideViewPr>
    <p:cSldViewPr snapToGrid="0">
      <p:cViewPr varScale="1">
        <p:scale>
          <a:sx n="108" d="100"/>
          <a:sy n="108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-QK5MGgO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Tuesday 23</a:t>
            </a:r>
            <a:r>
              <a:rPr lang="en-US" baseline="30000" dirty="0"/>
              <a:t>rd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70615"/>
            <a:ext cx="8191500" cy="1605156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to relax</a:t>
            </a:r>
            <a:br>
              <a:rPr lang="en-US" dirty="0"/>
            </a:br>
            <a:r>
              <a:rPr lang="en-US" dirty="0"/>
              <a:t>Chapter 12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5326" y="2062628"/>
            <a:ext cx="8191500" cy="835006"/>
          </a:xfrm>
        </p:spPr>
        <p:txBody>
          <a:bodyPr/>
          <a:lstStyle/>
          <a:p>
            <a:r>
              <a:rPr lang="en-US" dirty="0" err="1"/>
              <a:t>Marvellous</a:t>
            </a:r>
            <a:r>
              <a:rPr lang="en-US" dirty="0"/>
              <a:t> Medicine Number Two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2939" y="4370916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If you would prefer to listen to Chapter 12, please use this link.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10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174421" y="5596916"/>
            <a:ext cx="521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https://www.youtube.com/watch?v=al-QK5MGgOA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B1CFC0-D483-4E6B-8882-88EFDB31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F3D5-679E-431D-9D96-F0B70C6C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45BB2-7991-4E62-B2D0-D7D0E44D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C4596-5421-4B17-AF2D-46479C6F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EFBDF-773A-4475-BCB5-6EDB552A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5460" cy="6977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2952D-A32A-4EB7-A4DC-53AADE73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40" y="-1"/>
            <a:ext cx="4575460" cy="69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9FE6-426D-467C-8B8F-D2A15C2C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39DBB-76B8-4914-A72A-04F10CE8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4159B-1D9A-457F-80E8-F6D42E7B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6BFE4-9078-4D48-BECC-0551B8D0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967BC-4512-4877-9C2D-17F6EA20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68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1E916-F32B-4986-9D9F-88F1FE77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40" y="0"/>
            <a:ext cx="4675604" cy="69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</a:t>
            </a:r>
            <a:r>
              <a:rPr lang="en-US" sz="4400"/>
              <a:t>you tomorrow for </a:t>
            </a:r>
            <a:r>
              <a:rPr lang="en-US" sz="4400" dirty="0"/>
              <a:t>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C679-E4BC-4AAE-8D44-5B98EDA5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5423115"/>
          </a:xfrm>
        </p:spPr>
        <p:txBody>
          <a:bodyPr>
            <a:normAutofit/>
          </a:bodyPr>
          <a:lstStyle/>
          <a:p>
            <a:r>
              <a:rPr lang="en-GB" dirty="0"/>
              <a:t>Yesterday, we worked really hard</a:t>
            </a:r>
            <a:br>
              <a:rPr lang="en-GB" dirty="0"/>
            </a:br>
            <a:r>
              <a:rPr lang="en-GB" dirty="0"/>
              <a:t>to complete our explanation texts</a:t>
            </a:r>
            <a:br>
              <a:rPr lang="en-GB" dirty="0"/>
            </a:br>
            <a:r>
              <a:rPr lang="en-GB" dirty="0"/>
              <a:t>to tell people how our marvellous medicines work.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Let’s read our texts to remind ourselves. You can re-read yours or you can read mine on the next page.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1FB6C-4B25-435C-B9CC-149038E6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7AF09-1D99-419D-957A-D4407E54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EB53C-B810-4E87-BE60-446C868B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310C-A0DD-4087-AFF2-E7C36F4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9217-23C9-4E59-89F3-DD51AA99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9BB6-B29D-4260-84DE-DBFD6B80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B77BF-7E8D-4080-9375-C1E31761897D}"/>
              </a:ext>
            </a:extLst>
          </p:cNvPr>
          <p:cNvSpPr/>
          <p:nvPr/>
        </p:nvSpPr>
        <p:spPr>
          <a:xfrm>
            <a:off x="171451" y="78468"/>
            <a:ext cx="859358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Miss Lacey’s magical medicine</a:t>
            </a:r>
          </a:p>
          <a:p>
            <a:endParaRPr lang="en-GB" dirty="0"/>
          </a:p>
          <a:p>
            <a:r>
              <a:rPr lang="en-GB" sz="1600" dirty="0"/>
              <a:t>Do you have the world’s grumpiest teacher? Do they have a black cloud over their head?</a:t>
            </a:r>
          </a:p>
          <a:p>
            <a:r>
              <a:rPr lang="en-GB" sz="1600" dirty="0"/>
              <a:t>If so, worry no more! Use Miss Lacey’s magical medicine and your teacher will be a ray of sunshine! So, how does it work?</a:t>
            </a:r>
          </a:p>
          <a:p>
            <a:endParaRPr lang="en-GB" sz="1600" dirty="0"/>
          </a:p>
          <a:p>
            <a:r>
              <a:rPr lang="en-GB" sz="1600" dirty="0"/>
              <a:t>First, the mouthwash will trickle down their neck as a result all the mean words will be washed straight out of  their mouth.  </a:t>
            </a:r>
          </a:p>
          <a:p>
            <a:endParaRPr lang="en-GB" sz="1600" dirty="0"/>
          </a:p>
          <a:p>
            <a:r>
              <a:rPr lang="en-GB" sz="1600" dirty="0"/>
              <a:t>Next, the slimy conditioner starts to bubble consequently your teacher’s voice will be </a:t>
            </a:r>
          </a:p>
          <a:p>
            <a:r>
              <a:rPr lang="en-GB" sz="1600" dirty="0"/>
              <a:t>silky and smooth.</a:t>
            </a:r>
          </a:p>
          <a:p>
            <a:endParaRPr lang="en-GB" sz="1600" dirty="0"/>
          </a:p>
          <a:p>
            <a:r>
              <a:rPr lang="en-GB" sz="1600" dirty="0"/>
              <a:t>After that, the toothpaste blasts away all the brown dirt from their teeth so that they</a:t>
            </a:r>
          </a:p>
          <a:p>
            <a:r>
              <a:rPr lang="en-GB" sz="1600" dirty="0"/>
              <a:t>have a beautiful, clean smile.</a:t>
            </a:r>
          </a:p>
          <a:p>
            <a:endParaRPr lang="en-GB" sz="1600" dirty="0"/>
          </a:p>
          <a:p>
            <a:r>
              <a:rPr lang="en-GB" sz="1600" dirty="0"/>
              <a:t>Soon, the washing powder will crackle away in their brain as a result all their</a:t>
            </a:r>
          </a:p>
          <a:p>
            <a:r>
              <a:rPr lang="en-GB" sz="1600" dirty="0"/>
              <a:t>thoughts clean and kind.</a:t>
            </a:r>
          </a:p>
          <a:p>
            <a:endParaRPr lang="en-GB" sz="1600" dirty="0"/>
          </a:p>
          <a:p>
            <a:r>
              <a:rPr lang="en-GB" sz="1600" dirty="0"/>
              <a:t>Finally, the pop will begin to fizz so that your teacher is full of energy.</a:t>
            </a:r>
          </a:p>
          <a:p>
            <a:endParaRPr lang="en-GB" sz="1600" dirty="0"/>
          </a:p>
          <a:p>
            <a:r>
              <a:rPr lang="en-GB" sz="1600" dirty="0"/>
              <a:t>Warning: Only use 1 spoon of medicine. If they take more the fizziness of the</a:t>
            </a:r>
          </a:p>
          <a:p>
            <a:r>
              <a:rPr lang="en-GB" sz="1600" dirty="0"/>
              <a:t> pop might make your teacher explode.</a:t>
            </a:r>
          </a:p>
          <a:p>
            <a:endParaRPr lang="en-GB" sz="1600" dirty="0"/>
          </a:p>
          <a:p>
            <a:r>
              <a:rPr lang="en-GB" sz="1600" dirty="0"/>
              <a:t>As you can see this medicine is incredible. Your grumpy teacher problem will be gone</a:t>
            </a:r>
          </a:p>
          <a:p>
            <a:r>
              <a:rPr lang="en-GB" sz="1600" dirty="0"/>
              <a:t> forever!</a:t>
            </a:r>
          </a:p>
          <a:p>
            <a:endParaRPr lang="en-GB" sz="1600" dirty="0">
              <a:solidFill>
                <a:schemeClr val="accent1"/>
              </a:solidFill>
            </a:endParaRPr>
          </a:p>
          <a:p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8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BD5E-9C45-490B-A172-9A9D1F38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Today, we are going to design adverts</a:t>
            </a:r>
            <a:br>
              <a:rPr lang="en-GB" dirty="0"/>
            </a:br>
            <a:r>
              <a:rPr lang="en-GB" dirty="0"/>
              <a:t>for our medicines to encourage people </a:t>
            </a:r>
            <a:br>
              <a:rPr lang="en-GB" dirty="0"/>
            </a:br>
            <a:r>
              <a:rPr lang="en-GB" dirty="0"/>
              <a:t>to buy them.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7D34-96B2-4D74-8FB1-082DEBFA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072" y="1946832"/>
            <a:ext cx="6560369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Where do you see or here adverts?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FB5F-26A9-4A5A-B7C0-63FA9029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1F7A-DE61-4121-8A18-B7013CF3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AC1A-1541-4345-B2EA-23F7E68A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972BC-C874-4778-9EB4-9BA724C5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1" y="2553306"/>
            <a:ext cx="2247900" cy="1809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E0953-DD8C-49CF-B62A-BAE188595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10" y="2586389"/>
            <a:ext cx="2447925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886C5-21BC-45FD-B2A6-40A800235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9" y="4699907"/>
            <a:ext cx="1486687" cy="1548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21F95-EA68-4169-A161-43E23A00A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35" y="4778374"/>
            <a:ext cx="1428750" cy="1714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D9C1F7-A30D-47FD-9FCA-8BF615A6F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4" y="2558735"/>
            <a:ext cx="2943225" cy="1628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CDE03F-8791-49F9-B405-4D4E4FB29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43" y="4609400"/>
            <a:ext cx="1678392" cy="19875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745696-3C12-43EF-9437-A1C5AD1F0D4D}"/>
              </a:ext>
            </a:extLst>
          </p:cNvPr>
          <p:cNvSpPr txBox="1"/>
          <p:nvPr/>
        </p:nvSpPr>
        <p:spPr>
          <a:xfrm>
            <a:off x="987686" y="4443653"/>
            <a:ext cx="155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Television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AC1DB-89ED-49D2-A834-F0857721DF45}"/>
              </a:ext>
            </a:extLst>
          </p:cNvPr>
          <p:cNvSpPr txBox="1"/>
          <p:nvPr/>
        </p:nvSpPr>
        <p:spPr>
          <a:xfrm>
            <a:off x="3794532" y="4217761"/>
            <a:ext cx="155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Magazine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3E71B4-CA23-4284-A7CA-DBEDA367CF55}"/>
              </a:ext>
            </a:extLst>
          </p:cNvPr>
          <p:cNvSpPr txBox="1"/>
          <p:nvPr/>
        </p:nvSpPr>
        <p:spPr>
          <a:xfrm>
            <a:off x="6002902" y="4209031"/>
            <a:ext cx="25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the side of  a bus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2D9BB-EC01-4EA1-9CF8-925D50BF8568}"/>
              </a:ext>
            </a:extLst>
          </p:cNvPr>
          <p:cNvSpPr txBox="1"/>
          <p:nvPr/>
        </p:nvSpPr>
        <p:spPr>
          <a:xfrm>
            <a:off x="1259380" y="6214142"/>
            <a:ext cx="25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2F017-2C5E-4E57-A14A-65A94DE0BF7E}"/>
              </a:ext>
            </a:extLst>
          </p:cNvPr>
          <p:cNvSpPr txBox="1"/>
          <p:nvPr/>
        </p:nvSpPr>
        <p:spPr>
          <a:xfrm>
            <a:off x="3308819" y="6435899"/>
            <a:ext cx="25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Bus stop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8819F-6245-472D-B48E-EB6366233E78}"/>
              </a:ext>
            </a:extLst>
          </p:cNvPr>
          <p:cNvSpPr txBox="1"/>
          <p:nvPr/>
        </p:nvSpPr>
        <p:spPr>
          <a:xfrm>
            <a:off x="6352206" y="6496825"/>
            <a:ext cx="25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billboards</a:t>
            </a:r>
          </a:p>
        </p:txBody>
      </p:sp>
    </p:spTree>
    <p:extLst>
      <p:ext uri="{BB962C8B-B14F-4D97-AF65-F5344CB8AC3E}">
        <p14:creationId xmlns:p14="http://schemas.microsoft.com/office/powerpoint/2010/main" val="4945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820A-94E0-443D-999A-A3949D1B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can choose today how you</a:t>
            </a:r>
            <a:br>
              <a:rPr lang="en-GB" dirty="0"/>
            </a:br>
            <a:r>
              <a:rPr lang="en-GB" dirty="0"/>
              <a:t>want to advertise your medicine.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792F-2ECE-4015-8567-FAA2B0A56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Will you plan and record a TV commercial?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Will you draw an advert for a magazine or </a:t>
            </a:r>
          </a:p>
          <a:p>
            <a:pPr marL="0" indent="0">
              <a:buNone/>
            </a:pPr>
            <a:r>
              <a:rPr lang="en-GB" dirty="0"/>
              <a:t>for the side of a bus?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Will you make a voice recording like on the radio?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E034-4FD8-446B-B5C0-FC2F8EB5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52DB-D90B-4223-B6D1-064EC281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8F0FC-E2FE-4926-9A53-B171A1DF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10AA-8765-4714-A166-54F309BF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 matter how you choose to advertise</a:t>
            </a:r>
            <a:br>
              <a:rPr lang="en-GB" dirty="0"/>
            </a:br>
            <a:r>
              <a:rPr lang="en-GB" dirty="0"/>
              <a:t>you will need to use language that</a:t>
            </a:r>
            <a:br>
              <a:rPr lang="en-GB" dirty="0"/>
            </a:br>
            <a:r>
              <a:rPr lang="en-GB" dirty="0"/>
              <a:t>makes people want to buy your product.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99EB-D53B-40B0-9876-090B16ED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547D-E886-448E-8F0A-94657358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CABC-31D6-4A57-8608-FEA16A68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22267-9B89-458A-A7E2-AE243950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5433"/>
            <a:ext cx="6471821" cy="4321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60612-5F97-4C56-8CB6-6DB289768808}"/>
              </a:ext>
            </a:extLst>
          </p:cNvPr>
          <p:cNvSpPr txBox="1"/>
          <p:nvPr/>
        </p:nvSpPr>
        <p:spPr>
          <a:xfrm>
            <a:off x="1003177" y="6126498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Best selling!</a:t>
            </a:r>
          </a:p>
        </p:txBody>
      </p:sp>
    </p:spTree>
    <p:extLst>
      <p:ext uri="{BB962C8B-B14F-4D97-AF65-F5344CB8AC3E}">
        <p14:creationId xmlns:p14="http://schemas.microsoft.com/office/powerpoint/2010/main" val="224912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10AA-8765-4714-A166-54F309BF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 matter how you choose to advertise</a:t>
            </a:r>
            <a:br>
              <a:rPr lang="en-GB" dirty="0"/>
            </a:br>
            <a:r>
              <a:rPr lang="en-GB" dirty="0"/>
              <a:t>you will need to use language that</a:t>
            </a:r>
            <a:br>
              <a:rPr lang="en-GB" dirty="0"/>
            </a:br>
            <a:r>
              <a:rPr lang="en-GB" dirty="0"/>
              <a:t>makes people want to buy your product.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99EB-D53B-40B0-9876-090B16ED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547D-E886-448E-8F0A-94657358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CABC-31D6-4A57-8608-FEA16A68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CA4DC-A96B-43B5-AD0E-0406F1A0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811044"/>
            <a:ext cx="6823726" cy="49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778E6-9374-4A02-B206-8025E35A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A0A7-5F13-4FDF-BDC3-D11C03AF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1E32-2669-4BF7-A738-ADB0C78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4BC63-8B19-4B41-8574-1DE1D51F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73" y="-78468"/>
            <a:ext cx="5132324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07F86F-A220-4133-804E-3DC61929E0C7}"/>
              </a:ext>
            </a:extLst>
          </p:cNvPr>
          <p:cNvCxnSpPr/>
          <p:nvPr/>
        </p:nvCxnSpPr>
        <p:spPr>
          <a:xfrm flipV="1">
            <a:off x="5246703" y="1690689"/>
            <a:ext cx="2024109" cy="173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D84ED7-ECC1-45AD-8A83-4BBADF9413E8}"/>
              </a:ext>
            </a:extLst>
          </p:cNvPr>
          <p:cNvSpPr txBox="1"/>
          <p:nvPr/>
        </p:nvSpPr>
        <p:spPr>
          <a:xfrm>
            <a:off x="7395099" y="156051"/>
            <a:ext cx="1365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wouldn’t tell you the warnings in an advert!</a:t>
            </a:r>
          </a:p>
        </p:txBody>
      </p:sp>
    </p:spTree>
    <p:extLst>
      <p:ext uri="{BB962C8B-B14F-4D97-AF65-F5344CB8AC3E}">
        <p14:creationId xmlns:p14="http://schemas.microsoft.com/office/powerpoint/2010/main" val="159614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A9EFF-1286-4579-9DFD-BE30BC93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A082D-3061-4D4A-BA13-C1DA0956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976FE-62F3-41A1-8DB6-B702F69A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EF033-0BD7-4224-B8BE-DBF42741C3A0}"/>
              </a:ext>
            </a:extLst>
          </p:cNvPr>
          <p:cNvSpPr/>
          <p:nvPr/>
        </p:nvSpPr>
        <p:spPr>
          <a:xfrm>
            <a:off x="745724" y="204186"/>
            <a:ext cx="6169425" cy="6575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C39AE-F1EE-4EF2-BA01-C8F98D74E322}"/>
              </a:ext>
            </a:extLst>
          </p:cNvPr>
          <p:cNvSpPr/>
          <p:nvPr/>
        </p:nvSpPr>
        <p:spPr>
          <a:xfrm>
            <a:off x="2393857" y="188624"/>
            <a:ext cx="28731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 Lacey’s 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Magical Medicine!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5D1BB-0336-4B7B-9E7B-8273F50515E5}"/>
              </a:ext>
            </a:extLst>
          </p:cNvPr>
          <p:cNvSpPr txBox="1"/>
          <p:nvPr/>
        </p:nvSpPr>
        <p:spPr>
          <a:xfrm>
            <a:off x="1602670" y="5688131"/>
            <a:ext cx="4998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won’t regret buying this!</a:t>
            </a:r>
          </a:p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Instant happiness in a bottle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F3CB9C-4718-4F85-9C14-0057EEA6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9" y="1475527"/>
            <a:ext cx="2515656" cy="22353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4C945-5CE2-4C0B-93F2-0CB07BF13B5F}"/>
              </a:ext>
            </a:extLst>
          </p:cNvPr>
          <p:cNvSpPr txBox="1"/>
          <p:nvPr/>
        </p:nvSpPr>
        <p:spPr>
          <a:xfrm>
            <a:off x="2435038" y="3823674"/>
            <a:ext cx="566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Grumpy teacher be gone!!!!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D77D1D-BC13-456B-A2C9-327B7F912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4" y="1475526"/>
            <a:ext cx="1651667" cy="223533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F38945-C4B0-4DB1-9FBD-B35001AD499B}"/>
              </a:ext>
            </a:extLst>
          </p:cNvPr>
          <p:cNvCxnSpPr/>
          <p:nvPr/>
        </p:nvCxnSpPr>
        <p:spPr>
          <a:xfrm>
            <a:off x="1118586" y="1340528"/>
            <a:ext cx="2547892" cy="237033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9CE514-FF4D-4F47-AF24-B6F4B8A7ADBE}"/>
              </a:ext>
            </a:extLst>
          </p:cNvPr>
          <p:cNvCxnSpPr>
            <a:cxnSpLocks/>
          </p:cNvCxnSpPr>
          <p:nvPr/>
        </p:nvCxnSpPr>
        <p:spPr>
          <a:xfrm flipH="1">
            <a:off x="1127160" y="1255538"/>
            <a:ext cx="2745116" cy="237033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AF5B3-0CAB-4A51-AAA7-26EC3E03FC5B}"/>
              </a:ext>
            </a:extLst>
          </p:cNvPr>
          <p:cNvCxnSpPr/>
          <p:nvPr/>
        </p:nvCxnSpPr>
        <p:spPr>
          <a:xfrm>
            <a:off x="4039340" y="2823099"/>
            <a:ext cx="532660" cy="43344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E25694-09EB-4AF4-9F09-F044C18FB7B2}"/>
              </a:ext>
            </a:extLst>
          </p:cNvPr>
          <p:cNvCxnSpPr>
            <a:cxnSpLocks/>
          </p:cNvCxnSpPr>
          <p:nvPr/>
        </p:nvCxnSpPr>
        <p:spPr>
          <a:xfrm flipH="1">
            <a:off x="4561735" y="1560484"/>
            <a:ext cx="1390650" cy="169908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4012380-9BDB-4CF9-8D46-62E3EB3D8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11" y="4218375"/>
            <a:ext cx="979503" cy="1415688"/>
          </a:xfrm>
          <a:prstGeom prst="rect">
            <a:avLst/>
          </a:prstGeom>
        </p:spPr>
      </p:pic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F73613ED-C6CC-4C16-BA71-5C2D4CF63E86}"/>
              </a:ext>
            </a:extLst>
          </p:cNvPr>
          <p:cNvSpPr/>
          <p:nvPr/>
        </p:nvSpPr>
        <p:spPr>
          <a:xfrm rot="20308707">
            <a:off x="1054963" y="4363172"/>
            <a:ext cx="1944210" cy="12819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3AA2C6-3046-46F2-AB02-9B6511FBE93B}"/>
              </a:ext>
            </a:extLst>
          </p:cNvPr>
          <p:cNvSpPr txBox="1"/>
          <p:nvPr/>
        </p:nvSpPr>
        <p:spPr>
          <a:xfrm rot="19932875">
            <a:off x="1309959" y="4741553"/>
            <a:ext cx="167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Special offer!</a:t>
            </a:r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46EBB37B-455C-495F-A831-301175ABC191}"/>
              </a:ext>
            </a:extLst>
          </p:cNvPr>
          <p:cNvSpPr/>
          <p:nvPr/>
        </p:nvSpPr>
        <p:spPr>
          <a:xfrm rot="1123099">
            <a:off x="4644189" y="4377511"/>
            <a:ext cx="1944210" cy="12819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416B2-2212-4E01-A515-98D48422EE94}"/>
              </a:ext>
            </a:extLst>
          </p:cNvPr>
          <p:cNvSpPr txBox="1"/>
          <p:nvPr/>
        </p:nvSpPr>
        <p:spPr>
          <a:xfrm rot="1448745">
            <a:off x="5002930" y="4757738"/>
            <a:ext cx="167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Buy one get</a:t>
            </a:r>
          </a:p>
          <a:p>
            <a:r>
              <a:rPr lang="en-GB" dirty="0">
                <a:solidFill>
                  <a:schemeClr val="bg1"/>
                </a:solidFill>
              </a:rPr>
              <a:t>one free!</a:t>
            </a:r>
          </a:p>
        </p:txBody>
      </p:sp>
    </p:spTree>
    <p:extLst>
      <p:ext uri="{BB962C8B-B14F-4D97-AF65-F5344CB8AC3E}">
        <p14:creationId xmlns:p14="http://schemas.microsoft.com/office/powerpoint/2010/main" val="2087822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526</Words>
  <Application>Microsoft Office PowerPoint</Application>
  <PresentationFormat>On-screen Show (4:3)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1_Blank</vt:lpstr>
      <vt:lpstr>Tuesday 23rd June 2020</vt:lpstr>
      <vt:lpstr>Yesterday, we worked really hard to complete our explanation texts to tell people how our marvellous medicines work.  Let’s read our texts to remind ourselves. You can re-read yours or you can read mine on the next page.</vt:lpstr>
      <vt:lpstr>PowerPoint Presentation</vt:lpstr>
      <vt:lpstr>Today, we are going to design adverts for our medicines to encourage people  to buy them.</vt:lpstr>
      <vt:lpstr>You can choose today how you want to advertise your medicine.</vt:lpstr>
      <vt:lpstr>No matter how you choose to advertise you will need to use language that makes people want to buy your product.</vt:lpstr>
      <vt:lpstr>No matter how you choose to advertise you will need to use language that makes people want to buy your product.</vt:lpstr>
      <vt:lpstr>PowerPoint Presentation</vt:lpstr>
      <vt:lpstr>PowerPoint Presentation</vt:lpstr>
      <vt:lpstr>Time to relax Chapter 12 </vt:lpstr>
      <vt:lpstr>PowerPoint Presentation</vt:lpstr>
      <vt:lpstr>PowerPoint Presentation</vt:lpstr>
      <vt:lpstr>See you tomorrow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52</cp:revision>
  <dcterms:created xsi:type="dcterms:W3CDTF">2016-12-22T17:25:20Z</dcterms:created>
  <dcterms:modified xsi:type="dcterms:W3CDTF">2020-06-12T07:52:07Z</dcterms:modified>
  <cp:category>Templates</cp:category>
</cp:coreProperties>
</file>