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1" r:id="rId2"/>
  </p:sldMasterIdLst>
  <p:notesMasterIdLst>
    <p:notesMasterId r:id="rId15"/>
  </p:notesMasterIdLst>
  <p:sldIdLst>
    <p:sldId id="277" r:id="rId3"/>
    <p:sldId id="287" r:id="rId4"/>
    <p:sldId id="301" r:id="rId5"/>
    <p:sldId id="289" r:id="rId6"/>
    <p:sldId id="302" r:id="rId7"/>
    <p:sldId id="303" r:id="rId8"/>
    <p:sldId id="305" r:id="rId9"/>
    <p:sldId id="304" r:id="rId10"/>
    <p:sldId id="306" r:id="rId11"/>
    <p:sldId id="309" r:id="rId12"/>
    <p:sldId id="308" r:id="rId13"/>
    <p:sldId id="310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Comic Sans MS" panose="030F0702030302020204" pitchFamily="66" charset="0"/>
      <p:regular r:id="rId22"/>
      <p:bold r:id="rId23"/>
      <p:italic r:id="rId24"/>
      <p:boldItalic r:id="rId25"/>
    </p:embeddedFont>
    <p:embeddedFont>
      <p:font typeface="Kristen ITC" panose="03050502040202030202" pitchFamily="66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4085FE-08AD-4F6F-9BDE-DCE407177148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97B9ED-0FFE-4EFB-8E9A-59AA285F1F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324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Templates. Photo credits: Pixabay (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CC0 Public DomainFree for commercial use No attribution required)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EB3AE-8E34-4534-922B-E380FB565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396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EB3AE-8E34-4534-922B-E380FB565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0267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EB3AE-8E34-4534-922B-E380FB565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0267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7764E-60A7-40D1-853B-97347B18B208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FDE0-9AF8-4E6F-85BA-31E70517B1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120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7764E-60A7-40D1-853B-97347B18B208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FDE0-9AF8-4E6F-85BA-31E70517B1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715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7764E-60A7-40D1-853B-97347B18B208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FDE0-9AF8-4E6F-85BA-31E70517B1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794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-Title and Conten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913253" y="2139696"/>
            <a:ext cx="3278747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231F2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993900"/>
            <a:ext cx="8747159" cy="4211432"/>
          </a:xfrm>
        </p:spPr>
        <p:txBody>
          <a:bodyPr>
            <a:normAutofit/>
          </a:bodyPr>
          <a:lstStyle>
            <a:lvl1pPr>
              <a:spcAft>
                <a:spcPts val="450"/>
              </a:spcAft>
              <a:defRPr sz="2700">
                <a:solidFill>
                  <a:srgbClr val="231F20"/>
                </a:solidFill>
              </a:defRPr>
            </a:lvl1pPr>
            <a:lvl2pPr>
              <a:spcAft>
                <a:spcPts val="450"/>
              </a:spcAft>
              <a:defRPr sz="2400">
                <a:solidFill>
                  <a:srgbClr val="231F20"/>
                </a:solidFill>
              </a:defRPr>
            </a:lvl2pPr>
            <a:lvl3pPr>
              <a:spcAft>
                <a:spcPts val="450"/>
              </a:spcAft>
              <a:defRPr sz="2100">
                <a:solidFill>
                  <a:srgbClr val="231F20"/>
                </a:solidFill>
              </a:defRPr>
            </a:lvl3pPr>
            <a:lvl4pPr>
              <a:spcAft>
                <a:spcPts val="450"/>
              </a:spcAft>
              <a:defRPr sz="1800">
                <a:solidFill>
                  <a:srgbClr val="231F20"/>
                </a:solidFill>
              </a:defRPr>
            </a:lvl4pPr>
            <a:lvl5pPr>
              <a:spcAft>
                <a:spcPts val="450"/>
              </a:spcAft>
              <a:defRPr sz="1800">
                <a:solidFill>
                  <a:srgbClr val="231F2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56028" y="6414408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4408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99" y="641440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020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01-Title Slide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7"/>
          <a:stretch/>
        </p:blipFill>
        <p:spPr>
          <a:xfrm>
            <a:off x="1905000" y="0"/>
            <a:ext cx="10287000" cy="5907024"/>
          </a:xfrm>
          <a:prstGeom prst="rect">
            <a:avLst/>
          </a:prstGeom>
        </p:spPr>
      </p:pic>
      <p:sp>
        <p:nvSpPr>
          <p:cNvPr id="3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01915" y="6457950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33"/>
          <a:stretch/>
        </p:blipFill>
        <p:spPr>
          <a:xfrm>
            <a:off x="1905000" y="5907024"/>
            <a:ext cx="10287000" cy="950976"/>
          </a:xfrm>
          <a:prstGeom prst="rect">
            <a:avLst/>
          </a:prstGeom>
        </p:spPr>
      </p:pic>
      <p:sp>
        <p:nvSpPr>
          <p:cNvPr id="30" name="Date Placeholder 3"/>
          <p:cNvSpPr>
            <a:spLocks noGrp="1"/>
          </p:cNvSpPr>
          <p:nvPr>
            <p:ph type="dt" sz="half" idx="10"/>
          </p:nvPr>
        </p:nvSpPr>
        <p:spPr>
          <a:xfrm>
            <a:off x="9311157" y="6151499"/>
            <a:ext cx="2743200" cy="365125"/>
          </a:xfrm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796087" y="3552028"/>
            <a:ext cx="6500064" cy="2387600"/>
          </a:xfrm>
        </p:spPr>
        <p:txBody>
          <a:bodyPr anchor="b">
            <a:normAutofit/>
          </a:bodyPr>
          <a:lstStyle>
            <a:lvl1pPr algn="l">
              <a:defRPr sz="525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796087" y="6030052"/>
            <a:ext cx="6500064" cy="486570"/>
          </a:xfrm>
        </p:spPr>
        <p:txBody>
          <a:bodyPr anchor="ctr">
            <a:normAutofit/>
          </a:bodyPr>
          <a:lstStyle>
            <a:lvl1pPr marL="0" indent="0" algn="l">
              <a:buNone/>
              <a:defRPr sz="2100">
                <a:solidFill>
                  <a:srgbClr val="FF66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39704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-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552" y="1"/>
            <a:ext cx="2825448" cy="4714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8689352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156028" y="6414408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4408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99" y="6414408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15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3-Transition #1">
    <p:bg>
      <p:bgPr>
        <a:solidFill>
          <a:srgbClr val="F7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7"/>
          <a:stretch/>
        </p:blipFill>
        <p:spPr>
          <a:xfrm>
            <a:off x="5380002" y="2"/>
            <a:ext cx="6811999" cy="39116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7" r="99329"/>
          <a:stretch/>
        </p:blipFill>
        <p:spPr>
          <a:xfrm>
            <a:off x="1" y="0"/>
            <a:ext cx="5380001" cy="3911600"/>
          </a:xfrm>
          <a:prstGeom prst="rect">
            <a:avLst/>
          </a:prstGeom>
          <a:noFill/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33"/>
          <a:stretch/>
        </p:blipFill>
        <p:spPr>
          <a:xfrm>
            <a:off x="5380002" y="3911600"/>
            <a:ext cx="6811999" cy="294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909571"/>
            <a:ext cx="7115892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810277"/>
            <a:ext cx="7115892" cy="1500187"/>
          </a:xfrm>
        </p:spPr>
        <p:txBody>
          <a:bodyPr lIns="137160">
            <a:normAutofit/>
          </a:bodyPr>
          <a:lstStyle>
            <a:lvl1pPr marL="0" indent="0" algn="l">
              <a:buNone/>
              <a:defRPr sz="2700">
                <a:solidFill>
                  <a:srgbClr val="FF660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56028" y="6414408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4408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99" y="6414408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5906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4-Transition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84" y="0"/>
            <a:ext cx="103144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199145"/>
            <a:ext cx="10922000" cy="1605156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000" y="2003445"/>
            <a:ext cx="10922000" cy="835006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56028" y="6414408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4408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99" y="6414408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799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5-Transition #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25" y="0"/>
            <a:ext cx="9217153" cy="23225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315" y="4105656"/>
            <a:ext cx="9227371" cy="27523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1896167"/>
            <a:ext cx="10922000" cy="1605156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000" y="3700467"/>
            <a:ext cx="10922000" cy="835006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chemeClr val="accent3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56028" y="6414408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4408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99" y="6414408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5091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6-Transition #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235" y="0"/>
            <a:ext cx="9225531" cy="33558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3565310"/>
            <a:ext cx="10922000" cy="1605156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000" y="5369610"/>
            <a:ext cx="10922000" cy="835006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chemeClr val="accent4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156028" y="6414408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4408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99" y="6414408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768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7-Transition #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315" y="4105656"/>
            <a:ext cx="9227371" cy="27523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1391579"/>
            <a:ext cx="10922000" cy="1605156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000" y="3195879"/>
            <a:ext cx="10922000" cy="835006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rgbClr val="FF660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56028" y="6414408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4408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99" y="6414408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918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7764E-60A7-40D1-853B-97347B18B208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FDE0-9AF8-4E6F-85BA-31E70517B1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9017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8-Transition #6">
    <p:bg>
      <p:bgPr>
        <a:solidFill>
          <a:srgbClr val="0A04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01" y="1600200"/>
            <a:ext cx="7886700" cy="525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243357"/>
            <a:ext cx="5283200" cy="1521730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2765089"/>
            <a:ext cx="5283200" cy="1500187"/>
          </a:xfrm>
        </p:spPr>
        <p:txBody>
          <a:bodyPr lIns="137160">
            <a:normAutofit/>
          </a:bodyPr>
          <a:lstStyle>
            <a:lvl1pPr marL="0" indent="0" algn="l">
              <a:buNone/>
              <a:defRPr sz="2700">
                <a:solidFill>
                  <a:schemeClr val="bg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56028" y="6414408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4408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99" y="641440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685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9-Coffe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886" y="2873215"/>
            <a:ext cx="5698231" cy="1521730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9886" y="4676615"/>
            <a:ext cx="5698231" cy="1500187"/>
          </a:xfrm>
        </p:spPr>
        <p:txBody>
          <a:bodyPr lIns="137160">
            <a:normAutofit/>
          </a:bodyPr>
          <a:lstStyle>
            <a:lvl1pPr marL="0" indent="0" algn="l">
              <a:buNone/>
              <a:defRPr sz="2700">
                <a:solidFill>
                  <a:schemeClr val="accent3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56028" y="6414408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4408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99" y="6414408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6792152" y="672860"/>
            <a:ext cx="4856093" cy="4093024"/>
            <a:chOff x="4527550" y="581584"/>
            <a:chExt cx="4498564" cy="5055568"/>
          </a:xfrm>
        </p:grpSpPr>
        <p:grpSp>
          <p:nvGrpSpPr>
            <p:cNvPr id="22" name="Group 21"/>
            <p:cNvGrpSpPr/>
            <p:nvPr userDrawn="1"/>
          </p:nvGrpSpPr>
          <p:grpSpPr>
            <a:xfrm>
              <a:off x="4527550" y="581584"/>
              <a:ext cx="3174999" cy="2760276"/>
              <a:chOff x="6021388" y="1082675"/>
              <a:chExt cx="741363" cy="644525"/>
            </a:xfrm>
            <a:solidFill>
              <a:schemeClr val="tx1"/>
            </a:solidFill>
          </p:grpSpPr>
          <p:sp>
            <p:nvSpPr>
              <p:cNvPr id="23" name="Freeform 17"/>
              <p:cNvSpPr>
                <a:spLocks noEditPoints="1"/>
              </p:cNvSpPr>
              <p:nvPr/>
            </p:nvSpPr>
            <p:spPr bwMode="auto">
              <a:xfrm>
                <a:off x="6021388" y="1082675"/>
                <a:ext cx="741363" cy="644525"/>
              </a:xfrm>
              <a:custGeom>
                <a:avLst/>
                <a:gdLst>
                  <a:gd name="T0" fmla="*/ 237 w 467"/>
                  <a:gd name="T1" fmla="*/ 394 h 406"/>
                  <a:gd name="T2" fmla="*/ 190 w 467"/>
                  <a:gd name="T3" fmla="*/ 377 h 406"/>
                  <a:gd name="T4" fmla="*/ 394 w 467"/>
                  <a:gd name="T5" fmla="*/ 145 h 406"/>
                  <a:gd name="T6" fmla="*/ 411 w 467"/>
                  <a:gd name="T7" fmla="*/ 134 h 406"/>
                  <a:gd name="T8" fmla="*/ 378 w 467"/>
                  <a:gd name="T9" fmla="*/ 127 h 406"/>
                  <a:gd name="T10" fmla="*/ 16 w 467"/>
                  <a:gd name="T11" fmla="*/ 211 h 406"/>
                  <a:gd name="T12" fmla="*/ 111 w 467"/>
                  <a:gd name="T13" fmla="*/ 357 h 406"/>
                  <a:gd name="T14" fmla="*/ 304 w 467"/>
                  <a:gd name="T15" fmla="*/ 347 h 406"/>
                  <a:gd name="T16" fmla="*/ 351 w 467"/>
                  <a:gd name="T17" fmla="*/ 164 h 406"/>
                  <a:gd name="T18" fmla="*/ 112 w 467"/>
                  <a:gd name="T19" fmla="*/ 96 h 406"/>
                  <a:gd name="T20" fmla="*/ 399 w 467"/>
                  <a:gd name="T21" fmla="*/ 118 h 406"/>
                  <a:gd name="T22" fmla="*/ 381 w 467"/>
                  <a:gd name="T23" fmla="*/ 93 h 406"/>
                  <a:gd name="T24" fmla="*/ 255 w 467"/>
                  <a:gd name="T25" fmla="*/ 90 h 406"/>
                  <a:gd name="T26" fmla="*/ 123 w 467"/>
                  <a:gd name="T27" fmla="*/ 89 h 406"/>
                  <a:gd name="T28" fmla="*/ 179 w 467"/>
                  <a:gd name="T29" fmla="*/ 80 h 406"/>
                  <a:gd name="T30" fmla="*/ 224 w 467"/>
                  <a:gd name="T31" fmla="*/ 93 h 406"/>
                  <a:gd name="T32" fmla="*/ 356 w 467"/>
                  <a:gd name="T33" fmla="*/ 81 h 406"/>
                  <a:gd name="T34" fmla="*/ 361 w 467"/>
                  <a:gd name="T35" fmla="*/ 106 h 406"/>
                  <a:gd name="T36" fmla="*/ 359 w 467"/>
                  <a:gd name="T37" fmla="*/ 85 h 406"/>
                  <a:gd name="T38" fmla="*/ 145 w 467"/>
                  <a:gd name="T39" fmla="*/ 92 h 406"/>
                  <a:gd name="T40" fmla="*/ 161 w 467"/>
                  <a:gd name="T41" fmla="*/ 92 h 406"/>
                  <a:gd name="T42" fmla="*/ 127 w 467"/>
                  <a:gd name="T43" fmla="*/ 90 h 406"/>
                  <a:gd name="T44" fmla="*/ 133 w 467"/>
                  <a:gd name="T45" fmla="*/ 90 h 406"/>
                  <a:gd name="T46" fmla="*/ 383 w 467"/>
                  <a:gd name="T47" fmla="*/ 75 h 406"/>
                  <a:gd name="T48" fmla="*/ 302 w 467"/>
                  <a:gd name="T49" fmla="*/ 77 h 406"/>
                  <a:gd name="T50" fmla="*/ 321 w 467"/>
                  <a:gd name="T51" fmla="*/ 79 h 406"/>
                  <a:gd name="T52" fmla="*/ 294 w 467"/>
                  <a:gd name="T53" fmla="*/ 76 h 406"/>
                  <a:gd name="T54" fmla="*/ 266 w 467"/>
                  <a:gd name="T55" fmla="*/ 63 h 406"/>
                  <a:gd name="T56" fmla="*/ 284 w 467"/>
                  <a:gd name="T57" fmla="*/ 60 h 406"/>
                  <a:gd name="T58" fmla="*/ 225 w 467"/>
                  <a:gd name="T59" fmla="*/ 60 h 406"/>
                  <a:gd name="T60" fmla="*/ 239 w 467"/>
                  <a:gd name="T61" fmla="*/ 65 h 406"/>
                  <a:gd name="T62" fmla="*/ 200 w 467"/>
                  <a:gd name="T63" fmla="*/ 62 h 406"/>
                  <a:gd name="T64" fmla="*/ 215 w 467"/>
                  <a:gd name="T65" fmla="*/ 62 h 406"/>
                  <a:gd name="T66" fmla="*/ 186 w 467"/>
                  <a:gd name="T67" fmla="*/ 58 h 406"/>
                  <a:gd name="T68" fmla="*/ 143 w 467"/>
                  <a:gd name="T69" fmla="*/ 55 h 406"/>
                  <a:gd name="T70" fmla="*/ 135 w 467"/>
                  <a:gd name="T71" fmla="*/ 58 h 406"/>
                  <a:gd name="T72" fmla="*/ 318 w 467"/>
                  <a:gd name="T73" fmla="*/ 64 h 406"/>
                  <a:gd name="T74" fmla="*/ 328 w 467"/>
                  <a:gd name="T75" fmla="*/ 55 h 406"/>
                  <a:gd name="T76" fmla="*/ 339 w 467"/>
                  <a:gd name="T77" fmla="*/ 51 h 406"/>
                  <a:gd name="T78" fmla="*/ 351 w 467"/>
                  <a:gd name="T79" fmla="*/ 41 h 406"/>
                  <a:gd name="T80" fmla="*/ 356 w 467"/>
                  <a:gd name="T81" fmla="*/ 39 h 406"/>
                  <a:gd name="T82" fmla="*/ 361 w 467"/>
                  <a:gd name="T83" fmla="*/ 39 h 406"/>
                  <a:gd name="T84" fmla="*/ 98 w 467"/>
                  <a:gd name="T85" fmla="*/ 26 h 406"/>
                  <a:gd name="T86" fmla="*/ 293 w 467"/>
                  <a:gd name="T87" fmla="*/ 12 h 406"/>
                  <a:gd name="T88" fmla="*/ 292 w 467"/>
                  <a:gd name="T89" fmla="*/ 55 h 406"/>
                  <a:gd name="T90" fmla="*/ 343 w 467"/>
                  <a:gd name="T91" fmla="*/ 35 h 406"/>
                  <a:gd name="T92" fmla="*/ 417 w 467"/>
                  <a:gd name="T93" fmla="*/ 123 h 406"/>
                  <a:gd name="T94" fmla="*/ 462 w 467"/>
                  <a:gd name="T95" fmla="*/ 196 h 406"/>
                  <a:gd name="T96" fmla="*/ 338 w 467"/>
                  <a:gd name="T97" fmla="*/ 81 h 406"/>
                  <a:gd name="T98" fmla="*/ 382 w 467"/>
                  <a:gd name="T99" fmla="*/ 259 h 406"/>
                  <a:gd name="T100" fmla="*/ 289 w 467"/>
                  <a:gd name="T101" fmla="*/ 377 h 406"/>
                  <a:gd name="T102" fmla="*/ 233 w 467"/>
                  <a:gd name="T103" fmla="*/ 406 h 406"/>
                  <a:gd name="T104" fmla="*/ 89 w 467"/>
                  <a:gd name="T105" fmla="*/ 389 h 406"/>
                  <a:gd name="T106" fmla="*/ 21 w 467"/>
                  <a:gd name="T107" fmla="*/ 314 h 406"/>
                  <a:gd name="T108" fmla="*/ 60 w 467"/>
                  <a:gd name="T109" fmla="*/ 115 h 406"/>
                  <a:gd name="T110" fmla="*/ 114 w 467"/>
                  <a:gd name="T111" fmla="*/ 54 h 406"/>
                  <a:gd name="T112" fmla="*/ 81 w 467"/>
                  <a:gd name="T113" fmla="*/ 25 h 406"/>
                  <a:gd name="T114" fmla="*/ 139 w 467"/>
                  <a:gd name="T115" fmla="*/ 14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67" h="406">
                    <a:moveTo>
                      <a:pt x="110" y="368"/>
                    </a:moveTo>
                    <a:lnTo>
                      <a:pt x="102" y="384"/>
                    </a:lnTo>
                    <a:lnTo>
                      <a:pt x="123" y="391"/>
                    </a:lnTo>
                    <a:lnTo>
                      <a:pt x="146" y="394"/>
                    </a:lnTo>
                    <a:lnTo>
                      <a:pt x="170" y="394"/>
                    </a:lnTo>
                    <a:lnTo>
                      <a:pt x="194" y="394"/>
                    </a:lnTo>
                    <a:lnTo>
                      <a:pt x="215" y="395"/>
                    </a:lnTo>
                    <a:lnTo>
                      <a:pt x="237" y="394"/>
                    </a:lnTo>
                    <a:lnTo>
                      <a:pt x="259" y="391"/>
                    </a:lnTo>
                    <a:lnTo>
                      <a:pt x="279" y="384"/>
                    </a:lnTo>
                    <a:lnTo>
                      <a:pt x="275" y="378"/>
                    </a:lnTo>
                    <a:lnTo>
                      <a:pt x="270" y="373"/>
                    </a:lnTo>
                    <a:lnTo>
                      <a:pt x="268" y="372"/>
                    </a:lnTo>
                    <a:lnTo>
                      <a:pt x="267" y="371"/>
                    </a:lnTo>
                    <a:lnTo>
                      <a:pt x="229" y="377"/>
                    </a:lnTo>
                    <a:lnTo>
                      <a:pt x="190" y="377"/>
                    </a:lnTo>
                    <a:lnTo>
                      <a:pt x="152" y="374"/>
                    </a:lnTo>
                    <a:lnTo>
                      <a:pt x="110" y="368"/>
                    </a:lnTo>
                    <a:close/>
                    <a:moveTo>
                      <a:pt x="378" y="135"/>
                    </a:moveTo>
                    <a:lnTo>
                      <a:pt x="386" y="147"/>
                    </a:lnTo>
                    <a:lnTo>
                      <a:pt x="387" y="144"/>
                    </a:lnTo>
                    <a:lnTo>
                      <a:pt x="390" y="144"/>
                    </a:lnTo>
                    <a:lnTo>
                      <a:pt x="393" y="144"/>
                    </a:lnTo>
                    <a:lnTo>
                      <a:pt x="394" y="145"/>
                    </a:lnTo>
                    <a:lnTo>
                      <a:pt x="378" y="135"/>
                    </a:lnTo>
                    <a:lnTo>
                      <a:pt x="378" y="135"/>
                    </a:lnTo>
                    <a:close/>
                    <a:moveTo>
                      <a:pt x="400" y="134"/>
                    </a:moveTo>
                    <a:lnTo>
                      <a:pt x="415" y="144"/>
                    </a:lnTo>
                    <a:lnTo>
                      <a:pt x="416" y="147"/>
                    </a:lnTo>
                    <a:lnTo>
                      <a:pt x="417" y="148"/>
                    </a:lnTo>
                    <a:lnTo>
                      <a:pt x="421" y="151"/>
                    </a:lnTo>
                    <a:lnTo>
                      <a:pt x="411" y="134"/>
                    </a:lnTo>
                    <a:lnTo>
                      <a:pt x="410" y="135"/>
                    </a:lnTo>
                    <a:lnTo>
                      <a:pt x="408" y="136"/>
                    </a:lnTo>
                    <a:lnTo>
                      <a:pt x="406" y="136"/>
                    </a:lnTo>
                    <a:lnTo>
                      <a:pt x="400" y="134"/>
                    </a:lnTo>
                    <a:close/>
                    <a:moveTo>
                      <a:pt x="366" y="117"/>
                    </a:moveTo>
                    <a:lnTo>
                      <a:pt x="376" y="132"/>
                    </a:lnTo>
                    <a:lnTo>
                      <a:pt x="376" y="130"/>
                    </a:lnTo>
                    <a:lnTo>
                      <a:pt x="378" y="127"/>
                    </a:lnTo>
                    <a:lnTo>
                      <a:pt x="366" y="117"/>
                    </a:lnTo>
                    <a:lnTo>
                      <a:pt x="366" y="117"/>
                    </a:lnTo>
                    <a:close/>
                    <a:moveTo>
                      <a:pt x="112" y="96"/>
                    </a:moveTo>
                    <a:lnTo>
                      <a:pt x="85" y="110"/>
                    </a:lnTo>
                    <a:lnTo>
                      <a:pt x="61" y="130"/>
                    </a:lnTo>
                    <a:lnTo>
                      <a:pt x="40" y="153"/>
                    </a:lnTo>
                    <a:lnTo>
                      <a:pt x="26" y="181"/>
                    </a:lnTo>
                    <a:lnTo>
                      <a:pt x="16" y="211"/>
                    </a:lnTo>
                    <a:lnTo>
                      <a:pt x="12" y="241"/>
                    </a:lnTo>
                    <a:lnTo>
                      <a:pt x="14" y="267"/>
                    </a:lnTo>
                    <a:lnTo>
                      <a:pt x="21" y="291"/>
                    </a:lnTo>
                    <a:lnTo>
                      <a:pt x="33" y="310"/>
                    </a:lnTo>
                    <a:lnTo>
                      <a:pt x="48" y="326"/>
                    </a:lnTo>
                    <a:lnTo>
                      <a:pt x="67" y="339"/>
                    </a:lnTo>
                    <a:lnTo>
                      <a:pt x="88" y="350"/>
                    </a:lnTo>
                    <a:lnTo>
                      <a:pt x="111" y="357"/>
                    </a:lnTo>
                    <a:lnTo>
                      <a:pt x="136" y="361"/>
                    </a:lnTo>
                    <a:lnTo>
                      <a:pt x="161" y="364"/>
                    </a:lnTo>
                    <a:lnTo>
                      <a:pt x="183" y="365"/>
                    </a:lnTo>
                    <a:lnTo>
                      <a:pt x="208" y="365"/>
                    </a:lnTo>
                    <a:lnTo>
                      <a:pt x="232" y="364"/>
                    </a:lnTo>
                    <a:lnTo>
                      <a:pt x="256" y="360"/>
                    </a:lnTo>
                    <a:lnTo>
                      <a:pt x="280" y="355"/>
                    </a:lnTo>
                    <a:lnTo>
                      <a:pt x="304" y="347"/>
                    </a:lnTo>
                    <a:lnTo>
                      <a:pt x="323" y="336"/>
                    </a:lnTo>
                    <a:lnTo>
                      <a:pt x="340" y="322"/>
                    </a:lnTo>
                    <a:lnTo>
                      <a:pt x="355" y="302"/>
                    </a:lnTo>
                    <a:lnTo>
                      <a:pt x="364" y="280"/>
                    </a:lnTo>
                    <a:lnTo>
                      <a:pt x="370" y="249"/>
                    </a:lnTo>
                    <a:lnTo>
                      <a:pt x="369" y="220"/>
                    </a:lnTo>
                    <a:lnTo>
                      <a:pt x="362" y="191"/>
                    </a:lnTo>
                    <a:lnTo>
                      <a:pt x="351" y="164"/>
                    </a:lnTo>
                    <a:lnTo>
                      <a:pt x="334" y="139"/>
                    </a:lnTo>
                    <a:lnTo>
                      <a:pt x="313" y="118"/>
                    </a:lnTo>
                    <a:lnTo>
                      <a:pt x="288" y="101"/>
                    </a:lnTo>
                    <a:lnTo>
                      <a:pt x="287" y="101"/>
                    </a:lnTo>
                    <a:lnTo>
                      <a:pt x="243" y="106"/>
                    </a:lnTo>
                    <a:lnTo>
                      <a:pt x="199" y="107"/>
                    </a:lnTo>
                    <a:lnTo>
                      <a:pt x="154" y="103"/>
                    </a:lnTo>
                    <a:lnTo>
                      <a:pt x="112" y="96"/>
                    </a:lnTo>
                    <a:lnTo>
                      <a:pt x="112" y="96"/>
                    </a:lnTo>
                    <a:close/>
                    <a:moveTo>
                      <a:pt x="381" y="93"/>
                    </a:moveTo>
                    <a:lnTo>
                      <a:pt x="393" y="105"/>
                    </a:lnTo>
                    <a:lnTo>
                      <a:pt x="394" y="107"/>
                    </a:lnTo>
                    <a:lnTo>
                      <a:pt x="394" y="109"/>
                    </a:lnTo>
                    <a:lnTo>
                      <a:pt x="393" y="111"/>
                    </a:lnTo>
                    <a:lnTo>
                      <a:pt x="391" y="113"/>
                    </a:lnTo>
                    <a:lnTo>
                      <a:pt x="399" y="118"/>
                    </a:lnTo>
                    <a:lnTo>
                      <a:pt x="400" y="119"/>
                    </a:lnTo>
                    <a:lnTo>
                      <a:pt x="400" y="122"/>
                    </a:lnTo>
                    <a:lnTo>
                      <a:pt x="407" y="126"/>
                    </a:lnTo>
                    <a:lnTo>
                      <a:pt x="393" y="94"/>
                    </a:lnTo>
                    <a:lnTo>
                      <a:pt x="391" y="96"/>
                    </a:lnTo>
                    <a:lnTo>
                      <a:pt x="389" y="97"/>
                    </a:lnTo>
                    <a:lnTo>
                      <a:pt x="386" y="96"/>
                    </a:lnTo>
                    <a:lnTo>
                      <a:pt x="381" y="93"/>
                    </a:lnTo>
                    <a:close/>
                    <a:moveTo>
                      <a:pt x="242" y="84"/>
                    </a:moveTo>
                    <a:lnTo>
                      <a:pt x="241" y="93"/>
                    </a:lnTo>
                    <a:lnTo>
                      <a:pt x="260" y="93"/>
                    </a:lnTo>
                    <a:lnTo>
                      <a:pt x="260" y="93"/>
                    </a:lnTo>
                    <a:lnTo>
                      <a:pt x="255" y="85"/>
                    </a:lnTo>
                    <a:lnTo>
                      <a:pt x="255" y="86"/>
                    </a:lnTo>
                    <a:lnTo>
                      <a:pt x="255" y="89"/>
                    </a:lnTo>
                    <a:lnTo>
                      <a:pt x="255" y="90"/>
                    </a:lnTo>
                    <a:lnTo>
                      <a:pt x="253" y="92"/>
                    </a:lnTo>
                    <a:lnTo>
                      <a:pt x="251" y="93"/>
                    </a:lnTo>
                    <a:lnTo>
                      <a:pt x="249" y="92"/>
                    </a:lnTo>
                    <a:lnTo>
                      <a:pt x="247" y="90"/>
                    </a:lnTo>
                    <a:lnTo>
                      <a:pt x="242" y="84"/>
                    </a:lnTo>
                    <a:close/>
                    <a:moveTo>
                      <a:pt x="119" y="81"/>
                    </a:moveTo>
                    <a:lnTo>
                      <a:pt x="116" y="89"/>
                    </a:lnTo>
                    <a:lnTo>
                      <a:pt x="123" y="89"/>
                    </a:lnTo>
                    <a:lnTo>
                      <a:pt x="119" y="81"/>
                    </a:lnTo>
                    <a:close/>
                    <a:moveTo>
                      <a:pt x="179" y="80"/>
                    </a:moveTo>
                    <a:lnTo>
                      <a:pt x="179" y="90"/>
                    </a:lnTo>
                    <a:lnTo>
                      <a:pt x="179" y="92"/>
                    </a:lnTo>
                    <a:lnTo>
                      <a:pt x="178" y="93"/>
                    </a:lnTo>
                    <a:lnTo>
                      <a:pt x="188" y="94"/>
                    </a:lnTo>
                    <a:lnTo>
                      <a:pt x="184" y="86"/>
                    </a:lnTo>
                    <a:lnTo>
                      <a:pt x="179" y="80"/>
                    </a:lnTo>
                    <a:close/>
                    <a:moveTo>
                      <a:pt x="211" y="80"/>
                    </a:moveTo>
                    <a:lnTo>
                      <a:pt x="209" y="92"/>
                    </a:lnTo>
                    <a:lnTo>
                      <a:pt x="209" y="94"/>
                    </a:lnTo>
                    <a:lnTo>
                      <a:pt x="230" y="94"/>
                    </a:lnTo>
                    <a:lnTo>
                      <a:pt x="226" y="84"/>
                    </a:lnTo>
                    <a:lnTo>
                      <a:pt x="225" y="89"/>
                    </a:lnTo>
                    <a:lnTo>
                      <a:pt x="225" y="92"/>
                    </a:lnTo>
                    <a:lnTo>
                      <a:pt x="224" y="93"/>
                    </a:lnTo>
                    <a:lnTo>
                      <a:pt x="221" y="94"/>
                    </a:lnTo>
                    <a:lnTo>
                      <a:pt x="218" y="93"/>
                    </a:lnTo>
                    <a:lnTo>
                      <a:pt x="217" y="92"/>
                    </a:lnTo>
                    <a:lnTo>
                      <a:pt x="213" y="86"/>
                    </a:lnTo>
                    <a:lnTo>
                      <a:pt x="211" y="80"/>
                    </a:lnTo>
                    <a:close/>
                    <a:moveTo>
                      <a:pt x="356" y="77"/>
                    </a:moveTo>
                    <a:lnTo>
                      <a:pt x="356" y="80"/>
                    </a:lnTo>
                    <a:lnTo>
                      <a:pt x="356" y="81"/>
                    </a:lnTo>
                    <a:lnTo>
                      <a:pt x="353" y="83"/>
                    </a:lnTo>
                    <a:lnTo>
                      <a:pt x="351" y="83"/>
                    </a:lnTo>
                    <a:lnTo>
                      <a:pt x="349" y="81"/>
                    </a:lnTo>
                    <a:lnTo>
                      <a:pt x="365" y="115"/>
                    </a:lnTo>
                    <a:lnTo>
                      <a:pt x="365" y="113"/>
                    </a:lnTo>
                    <a:lnTo>
                      <a:pt x="366" y="110"/>
                    </a:lnTo>
                    <a:lnTo>
                      <a:pt x="364" y="109"/>
                    </a:lnTo>
                    <a:lnTo>
                      <a:pt x="361" y="106"/>
                    </a:lnTo>
                    <a:lnTo>
                      <a:pt x="361" y="105"/>
                    </a:lnTo>
                    <a:lnTo>
                      <a:pt x="361" y="102"/>
                    </a:lnTo>
                    <a:lnTo>
                      <a:pt x="362" y="101"/>
                    </a:lnTo>
                    <a:lnTo>
                      <a:pt x="356" y="93"/>
                    </a:lnTo>
                    <a:lnTo>
                      <a:pt x="355" y="90"/>
                    </a:lnTo>
                    <a:lnTo>
                      <a:pt x="355" y="88"/>
                    </a:lnTo>
                    <a:lnTo>
                      <a:pt x="356" y="85"/>
                    </a:lnTo>
                    <a:lnTo>
                      <a:pt x="359" y="85"/>
                    </a:lnTo>
                    <a:lnTo>
                      <a:pt x="361" y="85"/>
                    </a:lnTo>
                    <a:lnTo>
                      <a:pt x="364" y="86"/>
                    </a:lnTo>
                    <a:lnTo>
                      <a:pt x="356" y="77"/>
                    </a:lnTo>
                    <a:close/>
                    <a:moveTo>
                      <a:pt x="146" y="77"/>
                    </a:moveTo>
                    <a:lnTo>
                      <a:pt x="148" y="86"/>
                    </a:lnTo>
                    <a:lnTo>
                      <a:pt x="148" y="89"/>
                    </a:lnTo>
                    <a:lnTo>
                      <a:pt x="146" y="90"/>
                    </a:lnTo>
                    <a:lnTo>
                      <a:pt x="145" y="92"/>
                    </a:lnTo>
                    <a:lnTo>
                      <a:pt x="171" y="93"/>
                    </a:lnTo>
                    <a:lnTo>
                      <a:pt x="171" y="93"/>
                    </a:lnTo>
                    <a:lnTo>
                      <a:pt x="167" y="86"/>
                    </a:lnTo>
                    <a:lnTo>
                      <a:pt x="164" y="80"/>
                    </a:lnTo>
                    <a:lnTo>
                      <a:pt x="165" y="88"/>
                    </a:lnTo>
                    <a:lnTo>
                      <a:pt x="165" y="90"/>
                    </a:lnTo>
                    <a:lnTo>
                      <a:pt x="164" y="92"/>
                    </a:lnTo>
                    <a:lnTo>
                      <a:pt x="161" y="92"/>
                    </a:lnTo>
                    <a:lnTo>
                      <a:pt x="160" y="92"/>
                    </a:lnTo>
                    <a:lnTo>
                      <a:pt x="157" y="92"/>
                    </a:lnTo>
                    <a:lnTo>
                      <a:pt x="152" y="84"/>
                    </a:lnTo>
                    <a:lnTo>
                      <a:pt x="146" y="77"/>
                    </a:lnTo>
                    <a:close/>
                    <a:moveTo>
                      <a:pt x="123" y="76"/>
                    </a:moveTo>
                    <a:lnTo>
                      <a:pt x="126" y="83"/>
                    </a:lnTo>
                    <a:lnTo>
                      <a:pt x="127" y="90"/>
                    </a:lnTo>
                    <a:lnTo>
                      <a:pt x="127" y="90"/>
                    </a:lnTo>
                    <a:lnTo>
                      <a:pt x="143" y="92"/>
                    </a:lnTo>
                    <a:lnTo>
                      <a:pt x="141" y="92"/>
                    </a:lnTo>
                    <a:lnTo>
                      <a:pt x="141" y="90"/>
                    </a:lnTo>
                    <a:lnTo>
                      <a:pt x="139" y="86"/>
                    </a:lnTo>
                    <a:lnTo>
                      <a:pt x="139" y="88"/>
                    </a:lnTo>
                    <a:lnTo>
                      <a:pt x="137" y="89"/>
                    </a:lnTo>
                    <a:lnTo>
                      <a:pt x="135" y="90"/>
                    </a:lnTo>
                    <a:lnTo>
                      <a:pt x="133" y="90"/>
                    </a:lnTo>
                    <a:lnTo>
                      <a:pt x="132" y="89"/>
                    </a:lnTo>
                    <a:lnTo>
                      <a:pt x="123" y="76"/>
                    </a:lnTo>
                    <a:close/>
                    <a:moveTo>
                      <a:pt x="383" y="75"/>
                    </a:moveTo>
                    <a:lnTo>
                      <a:pt x="383" y="77"/>
                    </a:lnTo>
                    <a:lnTo>
                      <a:pt x="383" y="79"/>
                    </a:lnTo>
                    <a:lnTo>
                      <a:pt x="389" y="85"/>
                    </a:lnTo>
                    <a:lnTo>
                      <a:pt x="385" y="77"/>
                    </a:lnTo>
                    <a:lnTo>
                      <a:pt x="383" y="75"/>
                    </a:lnTo>
                    <a:close/>
                    <a:moveTo>
                      <a:pt x="313" y="73"/>
                    </a:moveTo>
                    <a:lnTo>
                      <a:pt x="313" y="76"/>
                    </a:lnTo>
                    <a:lnTo>
                      <a:pt x="313" y="79"/>
                    </a:lnTo>
                    <a:lnTo>
                      <a:pt x="310" y="80"/>
                    </a:lnTo>
                    <a:lnTo>
                      <a:pt x="308" y="80"/>
                    </a:lnTo>
                    <a:lnTo>
                      <a:pt x="305" y="79"/>
                    </a:lnTo>
                    <a:lnTo>
                      <a:pt x="302" y="77"/>
                    </a:lnTo>
                    <a:lnTo>
                      <a:pt x="302" y="77"/>
                    </a:lnTo>
                    <a:lnTo>
                      <a:pt x="302" y="79"/>
                    </a:lnTo>
                    <a:lnTo>
                      <a:pt x="302" y="81"/>
                    </a:lnTo>
                    <a:lnTo>
                      <a:pt x="301" y="84"/>
                    </a:lnTo>
                    <a:lnTo>
                      <a:pt x="300" y="85"/>
                    </a:lnTo>
                    <a:lnTo>
                      <a:pt x="297" y="85"/>
                    </a:lnTo>
                    <a:lnTo>
                      <a:pt x="296" y="86"/>
                    </a:lnTo>
                    <a:lnTo>
                      <a:pt x="321" y="79"/>
                    </a:lnTo>
                    <a:lnTo>
                      <a:pt x="321" y="79"/>
                    </a:lnTo>
                    <a:lnTo>
                      <a:pt x="313" y="73"/>
                    </a:lnTo>
                    <a:close/>
                    <a:moveTo>
                      <a:pt x="294" y="71"/>
                    </a:moveTo>
                    <a:lnTo>
                      <a:pt x="292" y="71"/>
                    </a:lnTo>
                    <a:lnTo>
                      <a:pt x="292" y="72"/>
                    </a:lnTo>
                    <a:lnTo>
                      <a:pt x="292" y="75"/>
                    </a:lnTo>
                    <a:lnTo>
                      <a:pt x="292" y="75"/>
                    </a:lnTo>
                    <a:lnTo>
                      <a:pt x="292" y="75"/>
                    </a:lnTo>
                    <a:lnTo>
                      <a:pt x="294" y="76"/>
                    </a:lnTo>
                    <a:lnTo>
                      <a:pt x="294" y="72"/>
                    </a:lnTo>
                    <a:lnTo>
                      <a:pt x="294" y="71"/>
                    </a:lnTo>
                    <a:close/>
                    <a:moveTo>
                      <a:pt x="267" y="60"/>
                    </a:moveTo>
                    <a:lnTo>
                      <a:pt x="262" y="60"/>
                    </a:lnTo>
                    <a:lnTo>
                      <a:pt x="263" y="62"/>
                    </a:lnTo>
                    <a:lnTo>
                      <a:pt x="263" y="63"/>
                    </a:lnTo>
                    <a:lnTo>
                      <a:pt x="264" y="64"/>
                    </a:lnTo>
                    <a:lnTo>
                      <a:pt x="266" y="63"/>
                    </a:lnTo>
                    <a:lnTo>
                      <a:pt x="267" y="60"/>
                    </a:lnTo>
                    <a:close/>
                    <a:moveTo>
                      <a:pt x="250" y="60"/>
                    </a:moveTo>
                    <a:lnTo>
                      <a:pt x="254" y="67"/>
                    </a:lnTo>
                    <a:lnTo>
                      <a:pt x="254" y="64"/>
                    </a:lnTo>
                    <a:lnTo>
                      <a:pt x="255" y="62"/>
                    </a:lnTo>
                    <a:lnTo>
                      <a:pt x="256" y="60"/>
                    </a:lnTo>
                    <a:lnTo>
                      <a:pt x="250" y="60"/>
                    </a:lnTo>
                    <a:close/>
                    <a:moveTo>
                      <a:pt x="284" y="60"/>
                    </a:moveTo>
                    <a:lnTo>
                      <a:pt x="272" y="60"/>
                    </a:lnTo>
                    <a:lnTo>
                      <a:pt x="273" y="62"/>
                    </a:lnTo>
                    <a:lnTo>
                      <a:pt x="276" y="64"/>
                    </a:lnTo>
                    <a:lnTo>
                      <a:pt x="279" y="63"/>
                    </a:lnTo>
                    <a:lnTo>
                      <a:pt x="281" y="62"/>
                    </a:lnTo>
                    <a:lnTo>
                      <a:pt x="284" y="62"/>
                    </a:lnTo>
                    <a:lnTo>
                      <a:pt x="284" y="60"/>
                    </a:lnTo>
                    <a:close/>
                    <a:moveTo>
                      <a:pt x="225" y="60"/>
                    </a:moveTo>
                    <a:lnTo>
                      <a:pt x="232" y="73"/>
                    </a:lnTo>
                    <a:lnTo>
                      <a:pt x="232" y="68"/>
                    </a:lnTo>
                    <a:lnTo>
                      <a:pt x="232" y="65"/>
                    </a:lnTo>
                    <a:lnTo>
                      <a:pt x="233" y="64"/>
                    </a:lnTo>
                    <a:lnTo>
                      <a:pt x="234" y="63"/>
                    </a:lnTo>
                    <a:lnTo>
                      <a:pt x="237" y="63"/>
                    </a:lnTo>
                    <a:lnTo>
                      <a:pt x="238" y="64"/>
                    </a:lnTo>
                    <a:lnTo>
                      <a:pt x="239" y="65"/>
                    </a:lnTo>
                    <a:lnTo>
                      <a:pt x="239" y="63"/>
                    </a:lnTo>
                    <a:lnTo>
                      <a:pt x="239" y="60"/>
                    </a:lnTo>
                    <a:lnTo>
                      <a:pt x="225" y="60"/>
                    </a:lnTo>
                    <a:close/>
                    <a:moveTo>
                      <a:pt x="195" y="58"/>
                    </a:moveTo>
                    <a:lnTo>
                      <a:pt x="198" y="64"/>
                    </a:lnTo>
                    <a:lnTo>
                      <a:pt x="201" y="71"/>
                    </a:lnTo>
                    <a:lnTo>
                      <a:pt x="200" y="64"/>
                    </a:lnTo>
                    <a:lnTo>
                      <a:pt x="200" y="62"/>
                    </a:lnTo>
                    <a:lnTo>
                      <a:pt x="201" y="60"/>
                    </a:lnTo>
                    <a:lnTo>
                      <a:pt x="204" y="59"/>
                    </a:lnTo>
                    <a:lnTo>
                      <a:pt x="205" y="59"/>
                    </a:lnTo>
                    <a:lnTo>
                      <a:pt x="208" y="60"/>
                    </a:lnTo>
                    <a:lnTo>
                      <a:pt x="209" y="62"/>
                    </a:lnTo>
                    <a:lnTo>
                      <a:pt x="213" y="67"/>
                    </a:lnTo>
                    <a:lnTo>
                      <a:pt x="216" y="72"/>
                    </a:lnTo>
                    <a:lnTo>
                      <a:pt x="215" y="62"/>
                    </a:lnTo>
                    <a:lnTo>
                      <a:pt x="216" y="59"/>
                    </a:lnTo>
                    <a:lnTo>
                      <a:pt x="195" y="58"/>
                    </a:lnTo>
                    <a:close/>
                    <a:moveTo>
                      <a:pt x="177" y="58"/>
                    </a:moveTo>
                    <a:lnTo>
                      <a:pt x="177" y="58"/>
                    </a:lnTo>
                    <a:lnTo>
                      <a:pt x="182" y="67"/>
                    </a:lnTo>
                    <a:lnTo>
                      <a:pt x="188" y="76"/>
                    </a:lnTo>
                    <a:lnTo>
                      <a:pt x="186" y="59"/>
                    </a:lnTo>
                    <a:lnTo>
                      <a:pt x="186" y="58"/>
                    </a:lnTo>
                    <a:lnTo>
                      <a:pt x="177" y="58"/>
                    </a:lnTo>
                    <a:close/>
                    <a:moveTo>
                      <a:pt x="162" y="56"/>
                    </a:moveTo>
                    <a:lnTo>
                      <a:pt x="170" y="72"/>
                    </a:lnTo>
                    <a:lnTo>
                      <a:pt x="167" y="60"/>
                    </a:lnTo>
                    <a:lnTo>
                      <a:pt x="169" y="59"/>
                    </a:lnTo>
                    <a:lnTo>
                      <a:pt x="169" y="56"/>
                    </a:lnTo>
                    <a:lnTo>
                      <a:pt x="162" y="56"/>
                    </a:lnTo>
                    <a:close/>
                    <a:moveTo>
                      <a:pt x="143" y="55"/>
                    </a:moveTo>
                    <a:lnTo>
                      <a:pt x="149" y="64"/>
                    </a:lnTo>
                    <a:lnTo>
                      <a:pt x="154" y="72"/>
                    </a:lnTo>
                    <a:lnTo>
                      <a:pt x="153" y="56"/>
                    </a:lnTo>
                    <a:lnTo>
                      <a:pt x="153" y="56"/>
                    </a:lnTo>
                    <a:lnTo>
                      <a:pt x="143" y="55"/>
                    </a:lnTo>
                    <a:close/>
                    <a:moveTo>
                      <a:pt x="131" y="55"/>
                    </a:moveTo>
                    <a:lnTo>
                      <a:pt x="135" y="63"/>
                    </a:lnTo>
                    <a:lnTo>
                      <a:pt x="135" y="58"/>
                    </a:lnTo>
                    <a:lnTo>
                      <a:pt x="135" y="56"/>
                    </a:lnTo>
                    <a:lnTo>
                      <a:pt x="135" y="55"/>
                    </a:lnTo>
                    <a:lnTo>
                      <a:pt x="131" y="55"/>
                    </a:lnTo>
                    <a:close/>
                    <a:moveTo>
                      <a:pt x="344" y="46"/>
                    </a:moveTo>
                    <a:lnTo>
                      <a:pt x="339" y="50"/>
                    </a:lnTo>
                    <a:lnTo>
                      <a:pt x="313" y="64"/>
                    </a:lnTo>
                    <a:lnTo>
                      <a:pt x="317" y="67"/>
                    </a:lnTo>
                    <a:lnTo>
                      <a:pt x="318" y="64"/>
                    </a:lnTo>
                    <a:lnTo>
                      <a:pt x="319" y="63"/>
                    </a:lnTo>
                    <a:lnTo>
                      <a:pt x="321" y="62"/>
                    </a:lnTo>
                    <a:lnTo>
                      <a:pt x="323" y="63"/>
                    </a:lnTo>
                    <a:lnTo>
                      <a:pt x="327" y="64"/>
                    </a:lnTo>
                    <a:lnTo>
                      <a:pt x="326" y="60"/>
                    </a:lnTo>
                    <a:lnTo>
                      <a:pt x="326" y="59"/>
                    </a:lnTo>
                    <a:lnTo>
                      <a:pt x="327" y="56"/>
                    </a:lnTo>
                    <a:lnTo>
                      <a:pt x="328" y="55"/>
                    </a:lnTo>
                    <a:lnTo>
                      <a:pt x="331" y="55"/>
                    </a:lnTo>
                    <a:lnTo>
                      <a:pt x="332" y="56"/>
                    </a:lnTo>
                    <a:lnTo>
                      <a:pt x="336" y="59"/>
                    </a:lnTo>
                    <a:lnTo>
                      <a:pt x="336" y="58"/>
                    </a:lnTo>
                    <a:lnTo>
                      <a:pt x="335" y="56"/>
                    </a:lnTo>
                    <a:lnTo>
                      <a:pt x="336" y="54"/>
                    </a:lnTo>
                    <a:lnTo>
                      <a:pt x="338" y="52"/>
                    </a:lnTo>
                    <a:lnTo>
                      <a:pt x="339" y="51"/>
                    </a:lnTo>
                    <a:lnTo>
                      <a:pt x="342" y="51"/>
                    </a:lnTo>
                    <a:lnTo>
                      <a:pt x="345" y="54"/>
                    </a:lnTo>
                    <a:lnTo>
                      <a:pt x="344" y="50"/>
                    </a:lnTo>
                    <a:lnTo>
                      <a:pt x="343" y="47"/>
                    </a:lnTo>
                    <a:lnTo>
                      <a:pt x="344" y="46"/>
                    </a:lnTo>
                    <a:close/>
                    <a:moveTo>
                      <a:pt x="357" y="38"/>
                    </a:moveTo>
                    <a:lnTo>
                      <a:pt x="355" y="39"/>
                    </a:lnTo>
                    <a:lnTo>
                      <a:pt x="351" y="41"/>
                    </a:lnTo>
                    <a:lnTo>
                      <a:pt x="347" y="43"/>
                    </a:lnTo>
                    <a:lnTo>
                      <a:pt x="349" y="43"/>
                    </a:lnTo>
                    <a:lnTo>
                      <a:pt x="352" y="45"/>
                    </a:lnTo>
                    <a:lnTo>
                      <a:pt x="357" y="48"/>
                    </a:lnTo>
                    <a:lnTo>
                      <a:pt x="355" y="46"/>
                    </a:lnTo>
                    <a:lnTo>
                      <a:pt x="353" y="43"/>
                    </a:lnTo>
                    <a:lnTo>
                      <a:pt x="355" y="41"/>
                    </a:lnTo>
                    <a:lnTo>
                      <a:pt x="356" y="39"/>
                    </a:lnTo>
                    <a:lnTo>
                      <a:pt x="359" y="39"/>
                    </a:lnTo>
                    <a:lnTo>
                      <a:pt x="361" y="39"/>
                    </a:lnTo>
                    <a:lnTo>
                      <a:pt x="362" y="41"/>
                    </a:lnTo>
                    <a:lnTo>
                      <a:pt x="368" y="47"/>
                    </a:lnTo>
                    <a:lnTo>
                      <a:pt x="372" y="52"/>
                    </a:lnTo>
                    <a:lnTo>
                      <a:pt x="368" y="45"/>
                    </a:lnTo>
                    <a:lnTo>
                      <a:pt x="364" y="41"/>
                    </a:lnTo>
                    <a:lnTo>
                      <a:pt x="361" y="39"/>
                    </a:lnTo>
                    <a:lnTo>
                      <a:pt x="357" y="38"/>
                    </a:lnTo>
                    <a:close/>
                    <a:moveTo>
                      <a:pt x="293" y="12"/>
                    </a:moveTo>
                    <a:lnTo>
                      <a:pt x="268" y="16"/>
                    </a:lnTo>
                    <a:lnTo>
                      <a:pt x="242" y="22"/>
                    </a:lnTo>
                    <a:lnTo>
                      <a:pt x="217" y="28"/>
                    </a:lnTo>
                    <a:lnTo>
                      <a:pt x="191" y="28"/>
                    </a:lnTo>
                    <a:lnTo>
                      <a:pt x="86" y="16"/>
                    </a:lnTo>
                    <a:lnTo>
                      <a:pt x="98" y="26"/>
                    </a:lnTo>
                    <a:lnTo>
                      <a:pt x="110" y="35"/>
                    </a:lnTo>
                    <a:lnTo>
                      <a:pt x="120" y="46"/>
                    </a:lnTo>
                    <a:lnTo>
                      <a:pt x="122" y="46"/>
                    </a:lnTo>
                    <a:lnTo>
                      <a:pt x="122" y="46"/>
                    </a:lnTo>
                    <a:lnTo>
                      <a:pt x="201" y="48"/>
                    </a:lnTo>
                    <a:lnTo>
                      <a:pt x="281" y="51"/>
                    </a:lnTo>
                    <a:lnTo>
                      <a:pt x="287" y="31"/>
                    </a:lnTo>
                    <a:lnTo>
                      <a:pt x="293" y="12"/>
                    </a:lnTo>
                    <a:close/>
                    <a:moveTo>
                      <a:pt x="300" y="0"/>
                    </a:moveTo>
                    <a:lnTo>
                      <a:pt x="302" y="1"/>
                    </a:lnTo>
                    <a:lnTo>
                      <a:pt x="304" y="3"/>
                    </a:lnTo>
                    <a:lnTo>
                      <a:pt x="305" y="5"/>
                    </a:lnTo>
                    <a:lnTo>
                      <a:pt x="305" y="7"/>
                    </a:lnTo>
                    <a:lnTo>
                      <a:pt x="300" y="24"/>
                    </a:lnTo>
                    <a:lnTo>
                      <a:pt x="294" y="39"/>
                    </a:lnTo>
                    <a:lnTo>
                      <a:pt x="292" y="55"/>
                    </a:lnTo>
                    <a:lnTo>
                      <a:pt x="290" y="58"/>
                    </a:lnTo>
                    <a:lnTo>
                      <a:pt x="290" y="58"/>
                    </a:lnTo>
                    <a:lnTo>
                      <a:pt x="292" y="60"/>
                    </a:lnTo>
                    <a:lnTo>
                      <a:pt x="293" y="62"/>
                    </a:lnTo>
                    <a:lnTo>
                      <a:pt x="293" y="64"/>
                    </a:lnTo>
                    <a:lnTo>
                      <a:pt x="310" y="56"/>
                    </a:lnTo>
                    <a:lnTo>
                      <a:pt x="327" y="46"/>
                    </a:lnTo>
                    <a:lnTo>
                      <a:pt x="343" y="35"/>
                    </a:lnTo>
                    <a:lnTo>
                      <a:pt x="360" y="25"/>
                    </a:lnTo>
                    <a:lnTo>
                      <a:pt x="362" y="25"/>
                    </a:lnTo>
                    <a:lnTo>
                      <a:pt x="365" y="25"/>
                    </a:lnTo>
                    <a:lnTo>
                      <a:pt x="368" y="28"/>
                    </a:lnTo>
                    <a:lnTo>
                      <a:pt x="382" y="50"/>
                    </a:lnTo>
                    <a:lnTo>
                      <a:pt x="394" y="73"/>
                    </a:lnTo>
                    <a:lnTo>
                      <a:pt x="406" y="98"/>
                    </a:lnTo>
                    <a:lnTo>
                      <a:pt x="417" y="123"/>
                    </a:lnTo>
                    <a:lnTo>
                      <a:pt x="431" y="145"/>
                    </a:lnTo>
                    <a:lnTo>
                      <a:pt x="446" y="168"/>
                    </a:lnTo>
                    <a:lnTo>
                      <a:pt x="465" y="187"/>
                    </a:lnTo>
                    <a:lnTo>
                      <a:pt x="467" y="189"/>
                    </a:lnTo>
                    <a:lnTo>
                      <a:pt x="467" y="191"/>
                    </a:lnTo>
                    <a:lnTo>
                      <a:pt x="466" y="194"/>
                    </a:lnTo>
                    <a:lnTo>
                      <a:pt x="463" y="195"/>
                    </a:lnTo>
                    <a:lnTo>
                      <a:pt x="462" y="196"/>
                    </a:lnTo>
                    <a:lnTo>
                      <a:pt x="438" y="194"/>
                    </a:lnTo>
                    <a:lnTo>
                      <a:pt x="419" y="186"/>
                    </a:lnTo>
                    <a:lnTo>
                      <a:pt x="400" y="174"/>
                    </a:lnTo>
                    <a:lnTo>
                      <a:pt x="383" y="158"/>
                    </a:lnTo>
                    <a:lnTo>
                      <a:pt x="369" y="141"/>
                    </a:lnTo>
                    <a:lnTo>
                      <a:pt x="357" y="122"/>
                    </a:lnTo>
                    <a:lnTo>
                      <a:pt x="347" y="102"/>
                    </a:lnTo>
                    <a:lnTo>
                      <a:pt x="338" y="81"/>
                    </a:lnTo>
                    <a:lnTo>
                      <a:pt x="322" y="90"/>
                    </a:lnTo>
                    <a:lnTo>
                      <a:pt x="304" y="96"/>
                    </a:lnTo>
                    <a:lnTo>
                      <a:pt x="328" y="115"/>
                    </a:lnTo>
                    <a:lnTo>
                      <a:pt x="349" y="139"/>
                    </a:lnTo>
                    <a:lnTo>
                      <a:pt x="366" y="166"/>
                    </a:lnTo>
                    <a:lnTo>
                      <a:pt x="378" y="196"/>
                    </a:lnTo>
                    <a:lnTo>
                      <a:pt x="383" y="228"/>
                    </a:lnTo>
                    <a:lnTo>
                      <a:pt x="382" y="259"/>
                    </a:lnTo>
                    <a:lnTo>
                      <a:pt x="374" y="289"/>
                    </a:lnTo>
                    <a:lnTo>
                      <a:pt x="361" y="313"/>
                    </a:lnTo>
                    <a:lnTo>
                      <a:pt x="345" y="333"/>
                    </a:lnTo>
                    <a:lnTo>
                      <a:pt x="326" y="347"/>
                    </a:lnTo>
                    <a:lnTo>
                      <a:pt x="304" y="359"/>
                    </a:lnTo>
                    <a:lnTo>
                      <a:pt x="280" y="368"/>
                    </a:lnTo>
                    <a:lnTo>
                      <a:pt x="284" y="372"/>
                    </a:lnTo>
                    <a:lnTo>
                      <a:pt x="289" y="377"/>
                    </a:lnTo>
                    <a:lnTo>
                      <a:pt x="292" y="382"/>
                    </a:lnTo>
                    <a:lnTo>
                      <a:pt x="293" y="384"/>
                    </a:lnTo>
                    <a:lnTo>
                      <a:pt x="293" y="386"/>
                    </a:lnTo>
                    <a:lnTo>
                      <a:pt x="292" y="389"/>
                    </a:lnTo>
                    <a:lnTo>
                      <a:pt x="290" y="390"/>
                    </a:lnTo>
                    <a:lnTo>
                      <a:pt x="272" y="399"/>
                    </a:lnTo>
                    <a:lnTo>
                      <a:pt x="254" y="405"/>
                    </a:lnTo>
                    <a:lnTo>
                      <a:pt x="233" y="406"/>
                    </a:lnTo>
                    <a:lnTo>
                      <a:pt x="213" y="406"/>
                    </a:lnTo>
                    <a:lnTo>
                      <a:pt x="194" y="406"/>
                    </a:lnTo>
                    <a:lnTo>
                      <a:pt x="173" y="406"/>
                    </a:lnTo>
                    <a:lnTo>
                      <a:pt x="152" y="405"/>
                    </a:lnTo>
                    <a:lnTo>
                      <a:pt x="131" y="403"/>
                    </a:lnTo>
                    <a:lnTo>
                      <a:pt x="110" y="399"/>
                    </a:lnTo>
                    <a:lnTo>
                      <a:pt x="92" y="391"/>
                    </a:lnTo>
                    <a:lnTo>
                      <a:pt x="89" y="389"/>
                    </a:lnTo>
                    <a:lnTo>
                      <a:pt x="89" y="386"/>
                    </a:lnTo>
                    <a:lnTo>
                      <a:pt x="90" y="384"/>
                    </a:lnTo>
                    <a:lnTo>
                      <a:pt x="95" y="374"/>
                    </a:lnTo>
                    <a:lnTo>
                      <a:pt x="102" y="365"/>
                    </a:lnTo>
                    <a:lnTo>
                      <a:pt x="78" y="356"/>
                    </a:lnTo>
                    <a:lnTo>
                      <a:pt x="56" y="346"/>
                    </a:lnTo>
                    <a:lnTo>
                      <a:pt x="37" y="331"/>
                    </a:lnTo>
                    <a:lnTo>
                      <a:pt x="21" y="314"/>
                    </a:lnTo>
                    <a:lnTo>
                      <a:pt x="9" y="293"/>
                    </a:lnTo>
                    <a:lnTo>
                      <a:pt x="1" y="268"/>
                    </a:lnTo>
                    <a:lnTo>
                      <a:pt x="0" y="241"/>
                    </a:lnTo>
                    <a:lnTo>
                      <a:pt x="4" y="213"/>
                    </a:lnTo>
                    <a:lnTo>
                      <a:pt x="12" y="185"/>
                    </a:lnTo>
                    <a:lnTo>
                      <a:pt x="25" y="158"/>
                    </a:lnTo>
                    <a:lnTo>
                      <a:pt x="40" y="135"/>
                    </a:lnTo>
                    <a:lnTo>
                      <a:pt x="60" y="115"/>
                    </a:lnTo>
                    <a:lnTo>
                      <a:pt x="84" y="100"/>
                    </a:lnTo>
                    <a:lnTo>
                      <a:pt x="110" y="89"/>
                    </a:lnTo>
                    <a:lnTo>
                      <a:pt x="110" y="89"/>
                    </a:lnTo>
                    <a:lnTo>
                      <a:pt x="112" y="65"/>
                    </a:lnTo>
                    <a:lnTo>
                      <a:pt x="112" y="63"/>
                    </a:lnTo>
                    <a:lnTo>
                      <a:pt x="112" y="60"/>
                    </a:lnTo>
                    <a:lnTo>
                      <a:pt x="112" y="56"/>
                    </a:lnTo>
                    <a:lnTo>
                      <a:pt x="114" y="54"/>
                    </a:lnTo>
                    <a:lnTo>
                      <a:pt x="115" y="52"/>
                    </a:lnTo>
                    <a:lnTo>
                      <a:pt x="116" y="51"/>
                    </a:lnTo>
                    <a:lnTo>
                      <a:pt x="118" y="51"/>
                    </a:lnTo>
                    <a:lnTo>
                      <a:pt x="118" y="50"/>
                    </a:lnTo>
                    <a:lnTo>
                      <a:pt x="118" y="50"/>
                    </a:lnTo>
                    <a:lnTo>
                      <a:pt x="105" y="42"/>
                    </a:lnTo>
                    <a:lnTo>
                      <a:pt x="92" y="34"/>
                    </a:lnTo>
                    <a:lnTo>
                      <a:pt x="81" y="25"/>
                    </a:lnTo>
                    <a:lnTo>
                      <a:pt x="72" y="12"/>
                    </a:lnTo>
                    <a:lnTo>
                      <a:pt x="72" y="11"/>
                    </a:lnTo>
                    <a:lnTo>
                      <a:pt x="72" y="8"/>
                    </a:lnTo>
                    <a:lnTo>
                      <a:pt x="73" y="7"/>
                    </a:lnTo>
                    <a:lnTo>
                      <a:pt x="74" y="5"/>
                    </a:lnTo>
                    <a:lnTo>
                      <a:pt x="77" y="5"/>
                    </a:lnTo>
                    <a:lnTo>
                      <a:pt x="107" y="9"/>
                    </a:lnTo>
                    <a:lnTo>
                      <a:pt x="139" y="14"/>
                    </a:lnTo>
                    <a:lnTo>
                      <a:pt x="170" y="17"/>
                    </a:lnTo>
                    <a:lnTo>
                      <a:pt x="201" y="17"/>
                    </a:lnTo>
                    <a:lnTo>
                      <a:pt x="234" y="13"/>
                    </a:lnTo>
                    <a:lnTo>
                      <a:pt x="267" y="5"/>
                    </a:lnTo>
                    <a:lnTo>
                      <a:pt x="300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4" name="Freeform 18"/>
              <p:cNvSpPr>
                <a:spLocks noEditPoints="1"/>
              </p:cNvSpPr>
              <p:nvPr/>
            </p:nvSpPr>
            <p:spPr bwMode="auto">
              <a:xfrm>
                <a:off x="6056313" y="1338263"/>
                <a:ext cx="530225" cy="303213"/>
              </a:xfrm>
              <a:custGeom>
                <a:avLst/>
                <a:gdLst>
                  <a:gd name="T0" fmla="*/ 70 w 334"/>
                  <a:gd name="T1" fmla="*/ 161 h 191"/>
                  <a:gd name="T2" fmla="*/ 62 w 334"/>
                  <a:gd name="T3" fmla="*/ 160 h 191"/>
                  <a:gd name="T4" fmla="*/ 263 w 334"/>
                  <a:gd name="T5" fmla="*/ 162 h 191"/>
                  <a:gd name="T6" fmla="*/ 297 w 334"/>
                  <a:gd name="T7" fmla="*/ 117 h 191"/>
                  <a:gd name="T8" fmla="*/ 268 w 334"/>
                  <a:gd name="T9" fmla="*/ 145 h 191"/>
                  <a:gd name="T10" fmla="*/ 313 w 334"/>
                  <a:gd name="T11" fmla="*/ 111 h 191"/>
                  <a:gd name="T12" fmla="*/ 70 w 334"/>
                  <a:gd name="T13" fmla="*/ 77 h 191"/>
                  <a:gd name="T14" fmla="*/ 51 w 334"/>
                  <a:gd name="T15" fmla="*/ 106 h 191"/>
                  <a:gd name="T16" fmla="*/ 41 w 334"/>
                  <a:gd name="T17" fmla="*/ 144 h 191"/>
                  <a:gd name="T18" fmla="*/ 102 w 334"/>
                  <a:gd name="T19" fmla="*/ 71 h 191"/>
                  <a:gd name="T20" fmla="*/ 32 w 334"/>
                  <a:gd name="T21" fmla="*/ 109 h 191"/>
                  <a:gd name="T22" fmla="*/ 13 w 334"/>
                  <a:gd name="T23" fmla="*/ 76 h 191"/>
                  <a:gd name="T24" fmla="*/ 219 w 334"/>
                  <a:gd name="T25" fmla="*/ 84 h 191"/>
                  <a:gd name="T26" fmla="*/ 153 w 334"/>
                  <a:gd name="T27" fmla="*/ 178 h 191"/>
                  <a:gd name="T28" fmla="*/ 194 w 334"/>
                  <a:gd name="T29" fmla="*/ 98 h 191"/>
                  <a:gd name="T30" fmla="*/ 135 w 334"/>
                  <a:gd name="T31" fmla="*/ 177 h 191"/>
                  <a:gd name="T32" fmla="*/ 199 w 334"/>
                  <a:gd name="T33" fmla="*/ 172 h 191"/>
                  <a:gd name="T34" fmla="*/ 210 w 334"/>
                  <a:gd name="T35" fmla="*/ 138 h 191"/>
                  <a:gd name="T36" fmla="*/ 173 w 334"/>
                  <a:gd name="T37" fmla="*/ 173 h 191"/>
                  <a:gd name="T38" fmla="*/ 139 w 334"/>
                  <a:gd name="T39" fmla="*/ 118 h 191"/>
                  <a:gd name="T40" fmla="*/ 127 w 334"/>
                  <a:gd name="T41" fmla="*/ 143 h 191"/>
                  <a:gd name="T42" fmla="*/ 313 w 334"/>
                  <a:gd name="T43" fmla="*/ 77 h 191"/>
                  <a:gd name="T44" fmla="*/ 289 w 334"/>
                  <a:gd name="T45" fmla="*/ 51 h 191"/>
                  <a:gd name="T46" fmla="*/ 204 w 334"/>
                  <a:gd name="T47" fmla="*/ 177 h 191"/>
                  <a:gd name="T48" fmla="*/ 276 w 334"/>
                  <a:gd name="T49" fmla="*/ 81 h 191"/>
                  <a:gd name="T50" fmla="*/ 26 w 334"/>
                  <a:gd name="T51" fmla="*/ 47 h 191"/>
                  <a:gd name="T52" fmla="*/ 122 w 334"/>
                  <a:gd name="T53" fmla="*/ 34 h 191"/>
                  <a:gd name="T54" fmla="*/ 127 w 334"/>
                  <a:gd name="T55" fmla="*/ 39 h 191"/>
                  <a:gd name="T56" fmla="*/ 88 w 334"/>
                  <a:gd name="T57" fmla="*/ 34 h 191"/>
                  <a:gd name="T58" fmla="*/ 97 w 334"/>
                  <a:gd name="T59" fmla="*/ 33 h 191"/>
                  <a:gd name="T60" fmla="*/ 147 w 334"/>
                  <a:gd name="T61" fmla="*/ 39 h 191"/>
                  <a:gd name="T62" fmla="*/ 160 w 334"/>
                  <a:gd name="T63" fmla="*/ 31 h 191"/>
                  <a:gd name="T64" fmla="*/ 202 w 334"/>
                  <a:gd name="T65" fmla="*/ 26 h 191"/>
                  <a:gd name="T66" fmla="*/ 202 w 334"/>
                  <a:gd name="T67" fmla="*/ 26 h 191"/>
                  <a:gd name="T68" fmla="*/ 51 w 334"/>
                  <a:gd name="T69" fmla="*/ 39 h 191"/>
                  <a:gd name="T70" fmla="*/ 63 w 334"/>
                  <a:gd name="T71" fmla="*/ 46 h 191"/>
                  <a:gd name="T72" fmla="*/ 39 w 334"/>
                  <a:gd name="T73" fmla="*/ 20 h 191"/>
                  <a:gd name="T74" fmla="*/ 261 w 334"/>
                  <a:gd name="T75" fmla="*/ 20 h 191"/>
                  <a:gd name="T76" fmla="*/ 223 w 334"/>
                  <a:gd name="T77" fmla="*/ 25 h 191"/>
                  <a:gd name="T78" fmla="*/ 233 w 334"/>
                  <a:gd name="T79" fmla="*/ 30 h 191"/>
                  <a:gd name="T80" fmla="*/ 253 w 334"/>
                  <a:gd name="T81" fmla="*/ 25 h 191"/>
                  <a:gd name="T82" fmla="*/ 274 w 334"/>
                  <a:gd name="T83" fmla="*/ 25 h 191"/>
                  <a:gd name="T84" fmla="*/ 283 w 334"/>
                  <a:gd name="T85" fmla="*/ 30 h 191"/>
                  <a:gd name="T86" fmla="*/ 305 w 334"/>
                  <a:gd name="T87" fmla="*/ 26 h 191"/>
                  <a:gd name="T88" fmla="*/ 312 w 334"/>
                  <a:gd name="T89" fmla="*/ 46 h 191"/>
                  <a:gd name="T90" fmla="*/ 300 w 334"/>
                  <a:gd name="T91" fmla="*/ 22 h 191"/>
                  <a:gd name="T92" fmla="*/ 25 w 334"/>
                  <a:gd name="T93" fmla="*/ 12 h 191"/>
                  <a:gd name="T94" fmla="*/ 83 w 334"/>
                  <a:gd name="T95" fmla="*/ 18 h 191"/>
                  <a:gd name="T96" fmla="*/ 251 w 334"/>
                  <a:gd name="T97" fmla="*/ 8 h 191"/>
                  <a:gd name="T98" fmla="*/ 333 w 334"/>
                  <a:gd name="T99" fmla="*/ 52 h 191"/>
                  <a:gd name="T100" fmla="*/ 274 w 334"/>
                  <a:gd name="T101" fmla="*/ 170 h 191"/>
                  <a:gd name="T102" fmla="*/ 73 w 334"/>
                  <a:gd name="T103" fmla="*/ 177 h 191"/>
                  <a:gd name="T104" fmla="*/ 15 w 334"/>
                  <a:gd name="T105" fmla="*/ 130 h 191"/>
                  <a:gd name="T106" fmla="*/ 3 w 334"/>
                  <a:gd name="T107" fmla="*/ 48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34" h="191">
                    <a:moveTo>
                      <a:pt x="110" y="130"/>
                    </a:moveTo>
                    <a:lnTo>
                      <a:pt x="94" y="147"/>
                    </a:lnTo>
                    <a:lnTo>
                      <a:pt x="76" y="162"/>
                    </a:lnTo>
                    <a:lnTo>
                      <a:pt x="73" y="164"/>
                    </a:lnTo>
                    <a:lnTo>
                      <a:pt x="71" y="162"/>
                    </a:lnTo>
                    <a:lnTo>
                      <a:pt x="70" y="161"/>
                    </a:lnTo>
                    <a:lnTo>
                      <a:pt x="68" y="158"/>
                    </a:lnTo>
                    <a:lnTo>
                      <a:pt x="70" y="155"/>
                    </a:lnTo>
                    <a:lnTo>
                      <a:pt x="77" y="139"/>
                    </a:lnTo>
                    <a:lnTo>
                      <a:pt x="71" y="149"/>
                    </a:lnTo>
                    <a:lnTo>
                      <a:pt x="63" y="158"/>
                    </a:lnTo>
                    <a:lnTo>
                      <a:pt x="62" y="160"/>
                    </a:lnTo>
                    <a:lnTo>
                      <a:pt x="88" y="170"/>
                    </a:lnTo>
                    <a:lnTo>
                      <a:pt x="110" y="130"/>
                    </a:lnTo>
                    <a:close/>
                    <a:moveTo>
                      <a:pt x="293" y="94"/>
                    </a:moveTo>
                    <a:lnTo>
                      <a:pt x="268" y="132"/>
                    </a:lnTo>
                    <a:lnTo>
                      <a:pt x="242" y="170"/>
                    </a:lnTo>
                    <a:lnTo>
                      <a:pt x="263" y="162"/>
                    </a:lnTo>
                    <a:lnTo>
                      <a:pt x="283" y="152"/>
                    </a:lnTo>
                    <a:lnTo>
                      <a:pt x="289" y="147"/>
                    </a:lnTo>
                    <a:lnTo>
                      <a:pt x="288" y="145"/>
                    </a:lnTo>
                    <a:lnTo>
                      <a:pt x="287" y="143"/>
                    </a:lnTo>
                    <a:lnTo>
                      <a:pt x="287" y="140"/>
                    </a:lnTo>
                    <a:lnTo>
                      <a:pt x="297" y="117"/>
                    </a:lnTo>
                    <a:lnTo>
                      <a:pt x="279" y="145"/>
                    </a:lnTo>
                    <a:lnTo>
                      <a:pt x="276" y="148"/>
                    </a:lnTo>
                    <a:lnTo>
                      <a:pt x="274" y="148"/>
                    </a:lnTo>
                    <a:lnTo>
                      <a:pt x="271" y="148"/>
                    </a:lnTo>
                    <a:lnTo>
                      <a:pt x="270" y="147"/>
                    </a:lnTo>
                    <a:lnTo>
                      <a:pt x="268" y="145"/>
                    </a:lnTo>
                    <a:lnTo>
                      <a:pt x="267" y="143"/>
                    </a:lnTo>
                    <a:lnTo>
                      <a:pt x="268" y="140"/>
                    </a:lnTo>
                    <a:lnTo>
                      <a:pt x="280" y="117"/>
                    </a:lnTo>
                    <a:lnTo>
                      <a:pt x="293" y="94"/>
                    </a:lnTo>
                    <a:close/>
                    <a:moveTo>
                      <a:pt x="322" y="89"/>
                    </a:moveTo>
                    <a:lnTo>
                      <a:pt x="313" y="111"/>
                    </a:lnTo>
                    <a:lnTo>
                      <a:pt x="314" y="113"/>
                    </a:lnTo>
                    <a:lnTo>
                      <a:pt x="314" y="115"/>
                    </a:lnTo>
                    <a:lnTo>
                      <a:pt x="314" y="117"/>
                    </a:lnTo>
                    <a:lnTo>
                      <a:pt x="320" y="103"/>
                    </a:lnTo>
                    <a:lnTo>
                      <a:pt x="322" y="89"/>
                    </a:lnTo>
                    <a:close/>
                    <a:moveTo>
                      <a:pt x="70" y="77"/>
                    </a:moveTo>
                    <a:lnTo>
                      <a:pt x="41" y="114"/>
                    </a:lnTo>
                    <a:lnTo>
                      <a:pt x="34" y="122"/>
                    </a:lnTo>
                    <a:lnTo>
                      <a:pt x="28" y="128"/>
                    </a:lnTo>
                    <a:lnTo>
                      <a:pt x="34" y="138"/>
                    </a:lnTo>
                    <a:lnTo>
                      <a:pt x="35" y="136"/>
                    </a:lnTo>
                    <a:lnTo>
                      <a:pt x="51" y="106"/>
                    </a:lnTo>
                    <a:lnTo>
                      <a:pt x="70" y="77"/>
                    </a:lnTo>
                    <a:close/>
                    <a:moveTo>
                      <a:pt x="102" y="71"/>
                    </a:moveTo>
                    <a:lnTo>
                      <a:pt x="72" y="106"/>
                    </a:lnTo>
                    <a:lnTo>
                      <a:pt x="43" y="143"/>
                    </a:lnTo>
                    <a:lnTo>
                      <a:pt x="42" y="144"/>
                    </a:lnTo>
                    <a:lnTo>
                      <a:pt x="41" y="144"/>
                    </a:lnTo>
                    <a:lnTo>
                      <a:pt x="47" y="149"/>
                    </a:lnTo>
                    <a:lnTo>
                      <a:pt x="54" y="155"/>
                    </a:lnTo>
                    <a:lnTo>
                      <a:pt x="54" y="152"/>
                    </a:lnTo>
                    <a:lnTo>
                      <a:pt x="71" y="127"/>
                    </a:lnTo>
                    <a:lnTo>
                      <a:pt x="87" y="102"/>
                    </a:lnTo>
                    <a:lnTo>
                      <a:pt x="102" y="71"/>
                    </a:lnTo>
                    <a:close/>
                    <a:moveTo>
                      <a:pt x="58" y="66"/>
                    </a:moveTo>
                    <a:lnTo>
                      <a:pt x="37" y="84"/>
                    </a:lnTo>
                    <a:lnTo>
                      <a:pt x="15" y="101"/>
                    </a:lnTo>
                    <a:lnTo>
                      <a:pt x="18" y="110"/>
                    </a:lnTo>
                    <a:lnTo>
                      <a:pt x="22" y="119"/>
                    </a:lnTo>
                    <a:lnTo>
                      <a:pt x="32" y="109"/>
                    </a:lnTo>
                    <a:lnTo>
                      <a:pt x="46" y="88"/>
                    </a:lnTo>
                    <a:lnTo>
                      <a:pt x="58" y="66"/>
                    </a:lnTo>
                    <a:close/>
                    <a:moveTo>
                      <a:pt x="30" y="66"/>
                    </a:moveTo>
                    <a:lnTo>
                      <a:pt x="18" y="75"/>
                    </a:lnTo>
                    <a:lnTo>
                      <a:pt x="16" y="76"/>
                    </a:lnTo>
                    <a:lnTo>
                      <a:pt x="13" y="76"/>
                    </a:lnTo>
                    <a:lnTo>
                      <a:pt x="12" y="75"/>
                    </a:lnTo>
                    <a:lnTo>
                      <a:pt x="12" y="85"/>
                    </a:lnTo>
                    <a:lnTo>
                      <a:pt x="21" y="75"/>
                    </a:lnTo>
                    <a:lnTo>
                      <a:pt x="30" y="66"/>
                    </a:lnTo>
                    <a:close/>
                    <a:moveTo>
                      <a:pt x="233" y="59"/>
                    </a:moveTo>
                    <a:lnTo>
                      <a:pt x="219" y="84"/>
                    </a:lnTo>
                    <a:lnTo>
                      <a:pt x="206" y="107"/>
                    </a:lnTo>
                    <a:lnTo>
                      <a:pt x="191" y="132"/>
                    </a:lnTo>
                    <a:lnTo>
                      <a:pt x="177" y="155"/>
                    </a:lnTo>
                    <a:lnTo>
                      <a:pt x="159" y="177"/>
                    </a:lnTo>
                    <a:lnTo>
                      <a:pt x="156" y="178"/>
                    </a:lnTo>
                    <a:lnTo>
                      <a:pt x="153" y="178"/>
                    </a:lnTo>
                    <a:lnTo>
                      <a:pt x="152" y="177"/>
                    </a:lnTo>
                    <a:lnTo>
                      <a:pt x="149" y="175"/>
                    </a:lnTo>
                    <a:lnTo>
                      <a:pt x="149" y="173"/>
                    </a:lnTo>
                    <a:lnTo>
                      <a:pt x="151" y="170"/>
                    </a:lnTo>
                    <a:lnTo>
                      <a:pt x="172" y="135"/>
                    </a:lnTo>
                    <a:lnTo>
                      <a:pt x="194" y="98"/>
                    </a:lnTo>
                    <a:lnTo>
                      <a:pt x="212" y="62"/>
                    </a:lnTo>
                    <a:lnTo>
                      <a:pt x="193" y="92"/>
                    </a:lnTo>
                    <a:lnTo>
                      <a:pt x="176" y="123"/>
                    </a:lnTo>
                    <a:lnTo>
                      <a:pt x="164" y="143"/>
                    </a:lnTo>
                    <a:lnTo>
                      <a:pt x="151" y="161"/>
                    </a:lnTo>
                    <a:lnTo>
                      <a:pt x="135" y="177"/>
                    </a:lnTo>
                    <a:lnTo>
                      <a:pt x="166" y="178"/>
                    </a:lnTo>
                    <a:lnTo>
                      <a:pt x="199" y="177"/>
                    </a:lnTo>
                    <a:lnTo>
                      <a:pt x="204" y="177"/>
                    </a:lnTo>
                    <a:lnTo>
                      <a:pt x="202" y="175"/>
                    </a:lnTo>
                    <a:lnTo>
                      <a:pt x="200" y="174"/>
                    </a:lnTo>
                    <a:lnTo>
                      <a:pt x="199" y="172"/>
                    </a:lnTo>
                    <a:lnTo>
                      <a:pt x="200" y="169"/>
                    </a:lnTo>
                    <a:lnTo>
                      <a:pt x="220" y="134"/>
                    </a:lnTo>
                    <a:lnTo>
                      <a:pt x="241" y="98"/>
                    </a:lnTo>
                    <a:lnTo>
                      <a:pt x="259" y="62"/>
                    </a:lnTo>
                    <a:lnTo>
                      <a:pt x="234" y="100"/>
                    </a:lnTo>
                    <a:lnTo>
                      <a:pt x="210" y="138"/>
                    </a:lnTo>
                    <a:lnTo>
                      <a:pt x="183" y="175"/>
                    </a:lnTo>
                    <a:lnTo>
                      <a:pt x="181" y="177"/>
                    </a:lnTo>
                    <a:lnTo>
                      <a:pt x="178" y="178"/>
                    </a:lnTo>
                    <a:lnTo>
                      <a:pt x="176" y="177"/>
                    </a:lnTo>
                    <a:lnTo>
                      <a:pt x="174" y="175"/>
                    </a:lnTo>
                    <a:lnTo>
                      <a:pt x="173" y="173"/>
                    </a:lnTo>
                    <a:lnTo>
                      <a:pt x="174" y="170"/>
                    </a:lnTo>
                    <a:lnTo>
                      <a:pt x="206" y="117"/>
                    </a:lnTo>
                    <a:lnTo>
                      <a:pt x="233" y="59"/>
                    </a:lnTo>
                    <a:close/>
                    <a:moveTo>
                      <a:pt x="173" y="59"/>
                    </a:moveTo>
                    <a:lnTo>
                      <a:pt x="155" y="88"/>
                    </a:lnTo>
                    <a:lnTo>
                      <a:pt x="139" y="118"/>
                    </a:lnTo>
                    <a:lnTo>
                      <a:pt x="121" y="147"/>
                    </a:lnTo>
                    <a:lnTo>
                      <a:pt x="100" y="173"/>
                    </a:lnTo>
                    <a:lnTo>
                      <a:pt x="113" y="174"/>
                    </a:lnTo>
                    <a:lnTo>
                      <a:pt x="111" y="173"/>
                    </a:lnTo>
                    <a:lnTo>
                      <a:pt x="113" y="170"/>
                    </a:lnTo>
                    <a:lnTo>
                      <a:pt x="127" y="143"/>
                    </a:lnTo>
                    <a:lnTo>
                      <a:pt x="144" y="115"/>
                    </a:lnTo>
                    <a:lnTo>
                      <a:pt x="160" y="88"/>
                    </a:lnTo>
                    <a:lnTo>
                      <a:pt x="173" y="59"/>
                    </a:lnTo>
                    <a:close/>
                    <a:moveTo>
                      <a:pt x="320" y="52"/>
                    </a:moveTo>
                    <a:lnTo>
                      <a:pt x="320" y="52"/>
                    </a:lnTo>
                    <a:lnTo>
                      <a:pt x="313" y="77"/>
                    </a:lnTo>
                    <a:lnTo>
                      <a:pt x="316" y="75"/>
                    </a:lnTo>
                    <a:lnTo>
                      <a:pt x="318" y="72"/>
                    </a:lnTo>
                    <a:lnTo>
                      <a:pt x="320" y="72"/>
                    </a:lnTo>
                    <a:lnTo>
                      <a:pt x="322" y="73"/>
                    </a:lnTo>
                    <a:lnTo>
                      <a:pt x="320" y="52"/>
                    </a:lnTo>
                    <a:close/>
                    <a:moveTo>
                      <a:pt x="289" y="51"/>
                    </a:moveTo>
                    <a:lnTo>
                      <a:pt x="268" y="81"/>
                    </a:lnTo>
                    <a:lnTo>
                      <a:pt x="249" y="113"/>
                    </a:lnTo>
                    <a:lnTo>
                      <a:pt x="229" y="144"/>
                    </a:lnTo>
                    <a:lnTo>
                      <a:pt x="210" y="174"/>
                    </a:lnTo>
                    <a:lnTo>
                      <a:pt x="207" y="175"/>
                    </a:lnTo>
                    <a:lnTo>
                      <a:pt x="204" y="177"/>
                    </a:lnTo>
                    <a:lnTo>
                      <a:pt x="231" y="173"/>
                    </a:lnTo>
                    <a:lnTo>
                      <a:pt x="231" y="170"/>
                    </a:lnTo>
                    <a:lnTo>
                      <a:pt x="231" y="168"/>
                    </a:lnTo>
                    <a:lnTo>
                      <a:pt x="245" y="138"/>
                    </a:lnTo>
                    <a:lnTo>
                      <a:pt x="262" y="110"/>
                    </a:lnTo>
                    <a:lnTo>
                      <a:pt x="276" y="81"/>
                    </a:lnTo>
                    <a:lnTo>
                      <a:pt x="289" y="51"/>
                    </a:lnTo>
                    <a:close/>
                    <a:moveTo>
                      <a:pt x="26" y="47"/>
                    </a:moveTo>
                    <a:lnTo>
                      <a:pt x="20" y="50"/>
                    </a:lnTo>
                    <a:lnTo>
                      <a:pt x="13" y="54"/>
                    </a:lnTo>
                    <a:lnTo>
                      <a:pt x="12" y="68"/>
                    </a:lnTo>
                    <a:lnTo>
                      <a:pt x="26" y="47"/>
                    </a:lnTo>
                    <a:close/>
                    <a:moveTo>
                      <a:pt x="111" y="34"/>
                    </a:moveTo>
                    <a:lnTo>
                      <a:pt x="110" y="35"/>
                    </a:lnTo>
                    <a:lnTo>
                      <a:pt x="85" y="73"/>
                    </a:lnTo>
                    <a:lnTo>
                      <a:pt x="118" y="35"/>
                    </a:lnTo>
                    <a:lnTo>
                      <a:pt x="119" y="34"/>
                    </a:lnTo>
                    <a:lnTo>
                      <a:pt x="122" y="34"/>
                    </a:lnTo>
                    <a:lnTo>
                      <a:pt x="111" y="34"/>
                    </a:lnTo>
                    <a:close/>
                    <a:moveTo>
                      <a:pt x="138" y="33"/>
                    </a:moveTo>
                    <a:lnTo>
                      <a:pt x="123" y="34"/>
                    </a:lnTo>
                    <a:lnTo>
                      <a:pt x="124" y="35"/>
                    </a:lnTo>
                    <a:lnTo>
                      <a:pt x="127" y="37"/>
                    </a:lnTo>
                    <a:lnTo>
                      <a:pt x="127" y="39"/>
                    </a:lnTo>
                    <a:lnTo>
                      <a:pt x="127" y="42"/>
                    </a:lnTo>
                    <a:lnTo>
                      <a:pt x="123" y="50"/>
                    </a:lnTo>
                    <a:lnTo>
                      <a:pt x="130" y="41"/>
                    </a:lnTo>
                    <a:lnTo>
                      <a:pt x="138" y="33"/>
                    </a:lnTo>
                    <a:close/>
                    <a:moveTo>
                      <a:pt x="88" y="33"/>
                    </a:moveTo>
                    <a:lnTo>
                      <a:pt x="88" y="34"/>
                    </a:lnTo>
                    <a:lnTo>
                      <a:pt x="89" y="35"/>
                    </a:lnTo>
                    <a:lnTo>
                      <a:pt x="88" y="38"/>
                    </a:lnTo>
                    <a:lnTo>
                      <a:pt x="83" y="45"/>
                    </a:lnTo>
                    <a:lnTo>
                      <a:pt x="77" y="52"/>
                    </a:lnTo>
                    <a:lnTo>
                      <a:pt x="87" y="43"/>
                    </a:lnTo>
                    <a:lnTo>
                      <a:pt x="97" y="33"/>
                    </a:lnTo>
                    <a:lnTo>
                      <a:pt x="88" y="33"/>
                    </a:lnTo>
                    <a:close/>
                    <a:moveTo>
                      <a:pt x="160" y="31"/>
                    </a:moveTo>
                    <a:lnTo>
                      <a:pt x="145" y="33"/>
                    </a:lnTo>
                    <a:lnTo>
                      <a:pt x="147" y="34"/>
                    </a:lnTo>
                    <a:lnTo>
                      <a:pt x="148" y="37"/>
                    </a:lnTo>
                    <a:lnTo>
                      <a:pt x="147" y="39"/>
                    </a:lnTo>
                    <a:lnTo>
                      <a:pt x="119" y="88"/>
                    </a:lnTo>
                    <a:lnTo>
                      <a:pt x="90" y="136"/>
                    </a:lnTo>
                    <a:lnTo>
                      <a:pt x="111" y="113"/>
                    </a:lnTo>
                    <a:lnTo>
                      <a:pt x="128" y="86"/>
                    </a:lnTo>
                    <a:lnTo>
                      <a:pt x="144" y="59"/>
                    </a:lnTo>
                    <a:lnTo>
                      <a:pt x="160" y="31"/>
                    </a:lnTo>
                    <a:close/>
                    <a:moveTo>
                      <a:pt x="183" y="29"/>
                    </a:moveTo>
                    <a:lnTo>
                      <a:pt x="173" y="30"/>
                    </a:lnTo>
                    <a:lnTo>
                      <a:pt x="164" y="52"/>
                    </a:lnTo>
                    <a:lnTo>
                      <a:pt x="182" y="30"/>
                    </a:lnTo>
                    <a:lnTo>
                      <a:pt x="183" y="29"/>
                    </a:lnTo>
                    <a:close/>
                    <a:moveTo>
                      <a:pt x="202" y="26"/>
                    </a:moveTo>
                    <a:lnTo>
                      <a:pt x="186" y="29"/>
                    </a:lnTo>
                    <a:lnTo>
                      <a:pt x="189" y="30"/>
                    </a:lnTo>
                    <a:lnTo>
                      <a:pt x="190" y="31"/>
                    </a:lnTo>
                    <a:lnTo>
                      <a:pt x="191" y="35"/>
                    </a:lnTo>
                    <a:lnTo>
                      <a:pt x="187" y="48"/>
                    </a:lnTo>
                    <a:lnTo>
                      <a:pt x="202" y="26"/>
                    </a:lnTo>
                    <a:close/>
                    <a:moveTo>
                      <a:pt x="52" y="25"/>
                    </a:moveTo>
                    <a:lnTo>
                      <a:pt x="52" y="26"/>
                    </a:lnTo>
                    <a:lnTo>
                      <a:pt x="46" y="35"/>
                    </a:lnTo>
                    <a:lnTo>
                      <a:pt x="39" y="46"/>
                    </a:lnTo>
                    <a:lnTo>
                      <a:pt x="45" y="42"/>
                    </a:lnTo>
                    <a:lnTo>
                      <a:pt x="51" y="39"/>
                    </a:lnTo>
                    <a:lnTo>
                      <a:pt x="58" y="37"/>
                    </a:lnTo>
                    <a:lnTo>
                      <a:pt x="60" y="37"/>
                    </a:lnTo>
                    <a:lnTo>
                      <a:pt x="62" y="38"/>
                    </a:lnTo>
                    <a:lnTo>
                      <a:pt x="63" y="41"/>
                    </a:lnTo>
                    <a:lnTo>
                      <a:pt x="63" y="43"/>
                    </a:lnTo>
                    <a:lnTo>
                      <a:pt x="63" y="46"/>
                    </a:lnTo>
                    <a:lnTo>
                      <a:pt x="47" y="62"/>
                    </a:lnTo>
                    <a:lnTo>
                      <a:pt x="80" y="31"/>
                    </a:lnTo>
                    <a:lnTo>
                      <a:pt x="80" y="31"/>
                    </a:lnTo>
                    <a:lnTo>
                      <a:pt x="52" y="25"/>
                    </a:lnTo>
                    <a:close/>
                    <a:moveTo>
                      <a:pt x="39" y="20"/>
                    </a:moveTo>
                    <a:lnTo>
                      <a:pt x="39" y="20"/>
                    </a:lnTo>
                    <a:lnTo>
                      <a:pt x="35" y="25"/>
                    </a:lnTo>
                    <a:lnTo>
                      <a:pt x="32" y="31"/>
                    </a:lnTo>
                    <a:lnTo>
                      <a:pt x="45" y="21"/>
                    </a:lnTo>
                    <a:lnTo>
                      <a:pt x="39" y="20"/>
                    </a:lnTo>
                    <a:close/>
                    <a:moveTo>
                      <a:pt x="289" y="18"/>
                    </a:moveTo>
                    <a:lnTo>
                      <a:pt x="261" y="20"/>
                    </a:lnTo>
                    <a:lnTo>
                      <a:pt x="233" y="22"/>
                    </a:lnTo>
                    <a:lnTo>
                      <a:pt x="211" y="25"/>
                    </a:lnTo>
                    <a:lnTo>
                      <a:pt x="212" y="26"/>
                    </a:lnTo>
                    <a:lnTo>
                      <a:pt x="212" y="30"/>
                    </a:lnTo>
                    <a:lnTo>
                      <a:pt x="204" y="51"/>
                    </a:lnTo>
                    <a:lnTo>
                      <a:pt x="223" y="25"/>
                    </a:lnTo>
                    <a:lnTo>
                      <a:pt x="225" y="24"/>
                    </a:lnTo>
                    <a:lnTo>
                      <a:pt x="227" y="22"/>
                    </a:lnTo>
                    <a:lnTo>
                      <a:pt x="229" y="24"/>
                    </a:lnTo>
                    <a:lnTo>
                      <a:pt x="232" y="25"/>
                    </a:lnTo>
                    <a:lnTo>
                      <a:pt x="233" y="26"/>
                    </a:lnTo>
                    <a:lnTo>
                      <a:pt x="233" y="30"/>
                    </a:lnTo>
                    <a:lnTo>
                      <a:pt x="231" y="39"/>
                    </a:lnTo>
                    <a:lnTo>
                      <a:pt x="228" y="48"/>
                    </a:lnTo>
                    <a:lnTo>
                      <a:pt x="246" y="26"/>
                    </a:lnTo>
                    <a:lnTo>
                      <a:pt x="249" y="25"/>
                    </a:lnTo>
                    <a:lnTo>
                      <a:pt x="251" y="25"/>
                    </a:lnTo>
                    <a:lnTo>
                      <a:pt x="253" y="25"/>
                    </a:lnTo>
                    <a:lnTo>
                      <a:pt x="255" y="26"/>
                    </a:lnTo>
                    <a:lnTo>
                      <a:pt x="255" y="29"/>
                    </a:lnTo>
                    <a:lnTo>
                      <a:pt x="255" y="31"/>
                    </a:lnTo>
                    <a:lnTo>
                      <a:pt x="240" y="71"/>
                    </a:lnTo>
                    <a:lnTo>
                      <a:pt x="257" y="47"/>
                    </a:lnTo>
                    <a:lnTo>
                      <a:pt x="274" y="25"/>
                    </a:lnTo>
                    <a:lnTo>
                      <a:pt x="275" y="22"/>
                    </a:lnTo>
                    <a:lnTo>
                      <a:pt x="278" y="22"/>
                    </a:lnTo>
                    <a:lnTo>
                      <a:pt x="280" y="24"/>
                    </a:lnTo>
                    <a:lnTo>
                      <a:pt x="282" y="25"/>
                    </a:lnTo>
                    <a:lnTo>
                      <a:pt x="283" y="28"/>
                    </a:lnTo>
                    <a:lnTo>
                      <a:pt x="283" y="30"/>
                    </a:lnTo>
                    <a:lnTo>
                      <a:pt x="275" y="51"/>
                    </a:lnTo>
                    <a:lnTo>
                      <a:pt x="296" y="26"/>
                    </a:lnTo>
                    <a:lnTo>
                      <a:pt x="299" y="24"/>
                    </a:lnTo>
                    <a:lnTo>
                      <a:pt x="301" y="24"/>
                    </a:lnTo>
                    <a:lnTo>
                      <a:pt x="303" y="25"/>
                    </a:lnTo>
                    <a:lnTo>
                      <a:pt x="305" y="26"/>
                    </a:lnTo>
                    <a:lnTo>
                      <a:pt x="305" y="29"/>
                    </a:lnTo>
                    <a:lnTo>
                      <a:pt x="305" y="31"/>
                    </a:lnTo>
                    <a:lnTo>
                      <a:pt x="300" y="52"/>
                    </a:lnTo>
                    <a:lnTo>
                      <a:pt x="293" y="73"/>
                    </a:lnTo>
                    <a:lnTo>
                      <a:pt x="309" y="48"/>
                    </a:lnTo>
                    <a:lnTo>
                      <a:pt x="312" y="46"/>
                    </a:lnTo>
                    <a:lnTo>
                      <a:pt x="314" y="46"/>
                    </a:lnTo>
                    <a:lnTo>
                      <a:pt x="317" y="46"/>
                    </a:lnTo>
                    <a:lnTo>
                      <a:pt x="318" y="48"/>
                    </a:lnTo>
                    <a:lnTo>
                      <a:pt x="314" y="37"/>
                    </a:lnTo>
                    <a:lnTo>
                      <a:pt x="309" y="28"/>
                    </a:lnTo>
                    <a:lnTo>
                      <a:pt x="300" y="22"/>
                    </a:lnTo>
                    <a:lnTo>
                      <a:pt x="289" y="18"/>
                    </a:lnTo>
                    <a:close/>
                    <a:moveTo>
                      <a:pt x="25" y="12"/>
                    </a:moveTo>
                    <a:lnTo>
                      <a:pt x="21" y="21"/>
                    </a:lnTo>
                    <a:lnTo>
                      <a:pt x="26" y="17"/>
                    </a:lnTo>
                    <a:lnTo>
                      <a:pt x="32" y="16"/>
                    </a:lnTo>
                    <a:lnTo>
                      <a:pt x="25" y="12"/>
                    </a:lnTo>
                    <a:close/>
                    <a:moveTo>
                      <a:pt x="26" y="0"/>
                    </a:moveTo>
                    <a:lnTo>
                      <a:pt x="28" y="0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56" y="13"/>
                    </a:lnTo>
                    <a:lnTo>
                      <a:pt x="83" y="18"/>
                    </a:lnTo>
                    <a:lnTo>
                      <a:pt x="111" y="21"/>
                    </a:lnTo>
                    <a:lnTo>
                      <a:pt x="139" y="20"/>
                    </a:lnTo>
                    <a:lnTo>
                      <a:pt x="168" y="18"/>
                    </a:lnTo>
                    <a:lnTo>
                      <a:pt x="195" y="14"/>
                    </a:lnTo>
                    <a:lnTo>
                      <a:pt x="223" y="11"/>
                    </a:lnTo>
                    <a:lnTo>
                      <a:pt x="251" y="8"/>
                    </a:lnTo>
                    <a:lnTo>
                      <a:pt x="280" y="7"/>
                    </a:lnTo>
                    <a:lnTo>
                      <a:pt x="293" y="8"/>
                    </a:lnTo>
                    <a:lnTo>
                      <a:pt x="305" y="9"/>
                    </a:lnTo>
                    <a:lnTo>
                      <a:pt x="314" y="16"/>
                    </a:lnTo>
                    <a:lnTo>
                      <a:pt x="326" y="33"/>
                    </a:lnTo>
                    <a:lnTo>
                      <a:pt x="333" y="52"/>
                    </a:lnTo>
                    <a:lnTo>
                      <a:pt x="334" y="75"/>
                    </a:lnTo>
                    <a:lnTo>
                      <a:pt x="333" y="96"/>
                    </a:lnTo>
                    <a:lnTo>
                      <a:pt x="327" y="115"/>
                    </a:lnTo>
                    <a:lnTo>
                      <a:pt x="314" y="138"/>
                    </a:lnTo>
                    <a:lnTo>
                      <a:pt x="297" y="156"/>
                    </a:lnTo>
                    <a:lnTo>
                      <a:pt x="274" y="170"/>
                    </a:lnTo>
                    <a:lnTo>
                      <a:pt x="244" y="181"/>
                    </a:lnTo>
                    <a:lnTo>
                      <a:pt x="210" y="187"/>
                    </a:lnTo>
                    <a:lnTo>
                      <a:pt x="174" y="191"/>
                    </a:lnTo>
                    <a:lnTo>
                      <a:pt x="139" y="191"/>
                    </a:lnTo>
                    <a:lnTo>
                      <a:pt x="105" y="186"/>
                    </a:lnTo>
                    <a:lnTo>
                      <a:pt x="73" y="177"/>
                    </a:lnTo>
                    <a:lnTo>
                      <a:pt x="52" y="166"/>
                    </a:lnTo>
                    <a:lnTo>
                      <a:pt x="34" y="152"/>
                    </a:lnTo>
                    <a:lnTo>
                      <a:pt x="20" y="135"/>
                    </a:lnTo>
                    <a:lnTo>
                      <a:pt x="17" y="134"/>
                    </a:lnTo>
                    <a:lnTo>
                      <a:pt x="16" y="132"/>
                    </a:lnTo>
                    <a:lnTo>
                      <a:pt x="15" y="130"/>
                    </a:lnTo>
                    <a:lnTo>
                      <a:pt x="16" y="127"/>
                    </a:lnTo>
                    <a:lnTo>
                      <a:pt x="5" y="101"/>
                    </a:lnTo>
                    <a:lnTo>
                      <a:pt x="4" y="100"/>
                    </a:lnTo>
                    <a:lnTo>
                      <a:pt x="4" y="97"/>
                    </a:lnTo>
                    <a:lnTo>
                      <a:pt x="0" y="73"/>
                    </a:lnTo>
                    <a:lnTo>
                      <a:pt x="3" y="48"/>
                    </a:lnTo>
                    <a:lnTo>
                      <a:pt x="11" y="24"/>
                    </a:lnTo>
                    <a:lnTo>
                      <a:pt x="24" y="0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</p:grpSp>
        <p:grpSp>
          <p:nvGrpSpPr>
            <p:cNvPr id="25" name="Group 24"/>
            <p:cNvGrpSpPr/>
            <p:nvPr userDrawn="1"/>
          </p:nvGrpSpPr>
          <p:grpSpPr>
            <a:xfrm>
              <a:off x="7133642" y="1976504"/>
              <a:ext cx="1892472" cy="2730712"/>
              <a:chOff x="7016750" y="3030538"/>
              <a:chExt cx="584200" cy="842962"/>
            </a:xfrm>
            <a:solidFill>
              <a:schemeClr val="tx1"/>
            </a:solidFill>
          </p:grpSpPr>
          <p:sp>
            <p:nvSpPr>
              <p:cNvPr id="26" name="Freeform 243"/>
              <p:cNvSpPr>
                <a:spLocks noEditPoints="1"/>
              </p:cNvSpPr>
              <p:nvPr/>
            </p:nvSpPr>
            <p:spPr bwMode="auto">
              <a:xfrm>
                <a:off x="7016750" y="3409950"/>
                <a:ext cx="584200" cy="463550"/>
              </a:xfrm>
              <a:custGeom>
                <a:avLst/>
                <a:gdLst>
                  <a:gd name="T0" fmla="*/ 144 w 368"/>
                  <a:gd name="T1" fmla="*/ 221 h 292"/>
                  <a:gd name="T2" fmla="*/ 174 w 368"/>
                  <a:gd name="T3" fmla="*/ 220 h 292"/>
                  <a:gd name="T4" fmla="*/ 119 w 368"/>
                  <a:gd name="T5" fmla="*/ 219 h 292"/>
                  <a:gd name="T6" fmla="*/ 182 w 368"/>
                  <a:gd name="T7" fmla="*/ 219 h 292"/>
                  <a:gd name="T8" fmla="*/ 220 w 368"/>
                  <a:gd name="T9" fmla="*/ 227 h 292"/>
                  <a:gd name="T10" fmla="*/ 93 w 368"/>
                  <a:gd name="T11" fmla="*/ 218 h 292"/>
                  <a:gd name="T12" fmla="*/ 253 w 368"/>
                  <a:gd name="T13" fmla="*/ 191 h 292"/>
                  <a:gd name="T14" fmla="*/ 238 w 368"/>
                  <a:gd name="T15" fmla="*/ 210 h 292"/>
                  <a:gd name="T16" fmla="*/ 245 w 368"/>
                  <a:gd name="T17" fmla="*/ 197 h 292"/>
                  <a:gd name="T18" fmla="*/ 56 w 368"/>
                  <a:gd name="T19" fmla="*/ 186 h 292"/>
                  <a:gd name="T20" fmla="*/ 67 w 368"/>
                  <a:gd name="T21" fmla="*/ 195 h 292"/>
                  <a:gd name="T22" fmla="*/ 12 w 368"/>
                  <a:gd name="T23" fmla="*/ 211 h 292"/>
                  <a:gd name="T24" fmla="*/ 130 w 368"/>
                  <a:gd name="T25" fmla="*/ 280 h 292"/>
                  <a:gd name="T26" fmla="*/ 279 w 368"/>
                  <a:gd name="T27" fmla="*/ 242 h 292"/>
                  <a:gd name="T28" fmla="*/ 259 w 368"/>
                  <a:gd name="T29" fmla="*/ 187 h 292"/>
                  <a:gd name="T30" fmla="*/ 267 w 368"/>
                  <a:gd name="T31" fmla="*/ 202 h 292"/>
                  <a:gd name="T32" fmla="*/ 258 w 368"/>
                  <a:gd name="T33" fmla="*/ 215 h 292"/>
                  <a:gd name="T34" fmla="*/ 250 w 368"/>
                  <a:gd name="T35" fmla="*/ 225 h 292"/>
                  <a:gd name="T36" fmla="*/ 239 w 368"/>
                  <a:gd name="T37" fmla="*/ 231 h 292"/>
                  <a:gd name="T38" fmla="*/ 230 w 368"/>
                  <a:gd name="T39" fmla="*/ 248 h 292"/>
                  <a:gd name="T40" fmla="*/ 209 w 368"/>
                  <a:gd name="T41" fmla="*/ 249 h 292"/>
                  <a:gd name="T42" fmla="*/ 187 w 368"/>
                  <a:gd name="T43" fmla="*/ 245 h 292"/>
                  <a:gd name="T44" fmla="*/ 171 w 368"/>
                  <a:gd name="T45" fmla="*/ 245 h 292"/>
                  <a:gd name="T46" fmla="*/ 160 w 368"/>
                  <a:gd name="T47" fmla="*/ 253 h 292"/>
                  <a:gd name="T48" fmla="*/ 143 w 368"/>
                  <a:gd name="T49" fmla="*/ 255 h 292"/>
                  <a:gd name="T50" fmla="*/ 128 w 368"/>
                  <a:gd name="T51" fmla="*/ 255 h 292"/>
                  <a:gd name="T52" fmla="*/ 115 w 368"/>
                  <a:gd name="T53" fmla="*/ 261 h 292"/>
                  <a:gd name="T54" fmla="*/ 97 w 368"/>
                  <a:gd name="T55" fmla="*/ 231 h 292"/>
                  <a:gd name="T56" fmla="*/ 84 w 368"/>
                  <a:gd name="T57" fmla="*/ 257 h 292"/>
                  <a:gd name="T58" fmla="*/ 68 w 368"/>
                  <a:gd name="T59" fmla="*/ 245 h 292"/>
                  <a:gd name="T60" fmla="*/ 54 w 368"/>
                  <a:gd name="T61" fmla="*/ 232 h 292"/>
                  <a:gd name="T62" fmla="*/ 51 w 368"/>
                  <a:gd name="T63" fmla="*/ 215 h 292"/>
                  <a:gd name="T64" fmla="*/ 39 w 368"/>
                  <a:gd name="T65" fmla="*/ 223 h 292"/>
                  <a:gd name="T66" fmla="*/ 51 w 368"/>
                  <a:gd name="T67" fmla="*/ 183 h 292"/>
                  <a:gd name="T68" fmla="*/ 314 w 368"/>
                  <a:gd name="T69" fmla="*/ 131 h 292"/>
                  <a:gd name="T70" fmla="*/ 329 w 368"/>
                  <a:gd name="T71" fmla="*/ 98 h 292"/>
                  <a:gd name="T72" fmla="*/ 69 w 368"/>
                  <a:gd name="T73" fmla="*/ 182 h 292"/>
                  <a:gd name="T74" fmla="*/ 243 w 368"/>
                  <a:gd name="T75" fmla="*/ 185 h 292"/>
                  <a:gd name="T76" fmla="*/ 292 w 368"/>
                  <a:gd name="T77" fmla="*/ 97 h 292"/>
                  <a:gd name="T78" fmla="*/ 93 w 368"/>
                  <a:gd name="T79" fmla="*/ 126 h 292"/>
                  <a:gd name="T80" fmla="*/ 323 w 368"/>
                  <a:gd name="T81" fmla="*/ 71 h 292"/>
                  <a:gd name="T82" fmla="*/ 343 w 368"/>
                  <a:gd name="T83" fmla="*/ 113 h 292"/>
                  <a:gd name="T84" fmla="*/ 302 w 368"/>
                  <a:gd name="T85" fmla="*/ 147 h 292"/>
                  <a:gd name="T86" fmla="*/ 344 w 368"/>
                  <a:gd name="T87" fmla="*/ 127 h 292"/>
                  <a:gd name="T88" fmla="*/ 169 w 368"/>
                  <a:gd name="T89" fmla="*/ 13 h 292"/>
                  <a:gd name="T90" fmla="*/ 23 w 368"/>
                  <a:gd name="T91" fmla="*/ 58 h 292"/>
                  <a:gd name="T92" fmla="*/ 59 w 368"/>
                  <a:gd name="T93" fmla="*/ 104 h 292"/>
                  <a:gd name="T94" fmla="*/ 243 w 368"/>
                  <a:gd name="T95" fmla="*/ 109 h 292"/>
                  <a:gd name="T96" fmla="*/ 297 w 368"/>
                  <a:gd name="T97" fmla="*/ 66 h 292"/>
                  <a:gd name="T98" fmla="*/ 216 w 368"/>
                  <a:gd name="T99" fmla="*/ 17 h 292"/>
                  <a:gd name="T100" fmla="*/ 232 w 368"/>
                  <a:gd name="T101" fmla="*/ 5 h 292"/>
                  <a:gd name="T102" fmla="*/ 308 w 368"/>
                  <a:gd name="T103" fmla="*/ 71 h 292"/>
                  <a:gd name="T104" fmla="*/ 364 w 368"/>
                  <a:gd name="T105" fmla="*/ 80 h 292"/>
                  <a:gd name="T106" fmla="*/ 310 w 368"/>
                  <a:gd name="T107" fmla="*/ 161 h 292"/>
                  <a:gd name="T108" fmla="*/ 296 w 368"/>
                  <a:gd name="T109" fmla="*/ 219 h 292"/>
                  <a:gd name="T110" fmla="*/ 160 w 368"/>
                  <a:gd name="T111" fmla="*/ 292 h 292"/>
                  <a:gd name="T112" fmla="*/ 18 w 368"/>
                  <a:gd name="T113" fmla="*/ 262 h 292"/>
                  <a:gd name="T114" fmla="*/ 50 w 368"/>
                  <a:gd name="T115" fmla="*/ 178 h 292"/>
                  <a:gd name="T116" fmla="*/ 10 w 368"/>
                  <a:gd name="T117" fmla="*/ 66 h 292"/>
                  <a:gd name="T118" fmla="*/ 93 w 368"/>
                  <a:gd name="T119" fmla="*/ 7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68" h="292">
                    <a:moveTo>
                      <a:pt x="144" y="221"/>
                    </a:moveTo>
                    <a:lnTo>
                      <a:pt x="153" y="232"/>
                    </a:lnTo>
                    <a:lnTo>
                      <a:pt x="153" y="229"/>
                    </a:lnTo>
                    <a:lnTo>
                      <a:pt x="153" y="227"/>
                    </a:lnTo>
                    <a:lnTo>
                      <a:pt x="153" y="223"/>
                    </a:lnTo>
                    <a:lnTo>
                      <a:pt x="153" y="221"/>
                    </a:lnTo>
                    <a:lnTo>
                      <a:pt x="144" y="221"/>
                    </a:lnTo>
                    <a:close/>
                    <a:moveTo>
                      <a:pt x="131" y="220"/>
                    </a:moveTo>
                    <a:lnTo>
                      <a:pt x="136" y="231"/>
                    </a:lnTo>
                    <a:lnTo>
                      <a:pt x="136" y="224"/>
                    </a:lnTo>
                    <a:lnTo>
                      <a:pt x="136" y="223"/>
                    </a:lnTo>
                    <a:lnTo>
                      <a:pt x="136" y="221"/>
                    </a:lnTo>
                    <a:lnTo>
                      <a:pt x="131" y="220"/>
                    </a:lnTo>
                    <a:close/>
                    <a:moveTo>
                      <a:pt x="174" y="220"/>
                    </a:moveTo>
                    <a:lnTo>
                      <a:pt x="162" y="221"/>
                    </a:lnTo>
                    <a:lnTo>
                      <a:pt x="177" y="238"/>
                    </a:lnTo>
                    <a:lnTo>
                      <a:pt x="175" y="231"/>
                    </a:lnTo>
                    <a:lnTo>
                      <a:pt x="173" y="223"/>
                    </a:lnTo>
                    <a:lnTo>
                      <a:pt x="173" y="221"/>
                    </a:lnTo>
                    <a:lnTo>
                      <a:pt x="174" y="220"/>
                    </a:lnTo>
                    <a:close/>
                    <a:moveTo>
                      <a:pt x="119" y="219"/>
                    </a:moveTo>
                    <a:lnTo>
                      <a:pt x="123" y="227"/>
                    </a:lnTo>
                    <a:lnTo>
                      <a:pt x="122" y="223"/>
                    </a:lnTo>
                    <a:lnTo>
                      <a:pt x="122" y="220"/>
                    </a:lnTo>
                    <a:lnTo>
                      <a:pt x="123" y="219"/>
                    </a:lnTo>
                    <a:lnTo>
                      <a:pt x="119" y="219"/>
                    </a:lnTo>
                    <a:close/>
                    <a:moveTo>
                      <a:pt x="192" y="216"/>
                    </a:moveTo>
                    <a:lnTo>
                      <a:pt x="182" y="219"/>
                    </a:lnTo>
                    <a:lnTo>
                      <a:pt x="190" y="225"/>
                    </a:lnTo>
                    <a:lnTo>
                      <a:pt x="198" y="232"/>
                    </a:lnTo>
                    <a:lnTo>
                      <a:pt x="192" y="216"/>
                    </a:lnTo>
                    <a:close/>
                    <a:moveTo>
                      <a:pt x="215" y="211"/>
                    </a:moveTo>
                    <a:lnTo>
                      <a:pt x="205" y="214"/>
                    </a:lnTo>
                    <a:lnTo>
                      <a:pt x="213" y="220"/>
                    </a:lnTo>
                    <a:lnTo>
                      <a:pt x="220" y="227"/>
                    </a:lnTo>
                    <a:lnTo>
                      <a:pt x="217" y="220"/>
                    </a:lnTo>
                    <a:lnTo>
                      <a:pt x="215" y="212"/>
                    </a:lnTo>
                    <a:lnTo>
                      <a:pt x="215" y="211"/>
                    </a:lnTo>
                    <a:close/>
                    <a:moveTo>
                      <a:pt x="88" y="208"/>
                    </a:moveTo>
                    <a:lnTo>
                      <a:pt x="89" y="216"/>
                    </a:lnTo>
                    <a:lnTo>
                      <a:pt x="90" y="224"/>
                    </a:lnTo>
                    <a:lnTo>
                      <a:pt x="93" y="218"/>
                    </a:lnTo>
                    <a:lnTo>
                      <a:pt x="97" y="212"/>
                    </a:lnTo>
                    <a:lnTo>
                      <a:pt x="88" y="208"/>
                    </a:lnTo>
                    <a:close/>
                    <a:moveTo>
                      <a:pt x="75" y="201"/>
                    </a:moveTo>
                    <a:lnTo>
                      <a:pt x="75" y="208"/>
                    </a:lnTo>
                    <a:lnTo>
                      <a:pt x="77" y="203"/>
                    </a:lnTo>
                    <a:lnTo>
                      <a:pt x="75" y="201"/>
                    </a:lnTo>
                    <a:close/>
                    <a:moveTo>
                      <a:pt x="253" y="191"/>
                    </a:moveTo>
                    <a:lnTo>
                      <a:pt x="222" y="207"/>
                    </a:lnTo>
                    <a:lnTo>
                      <a:pt x="228" y="210"/>
                    </a:lnTo>
                    <a:lnTo>
                      <a:pt x="233" y="212"/>
                    </a:lnTo>
                    <a:lnTo>
                      <a:pt x="237" y="215"/>
                    </a:lnTo>
                    <a:lnTo>
                      <a:pt x="237" y="214"/>
                    </a:lnTo>
                    <a:lnTo>
                      <a:pt x="237" y="211"/>
                    </a:lnTo>
                    <a:lnTo>
                      <a:pt x="238" y="210"/>
                    </a:lnTo>
                    <a:lnTo>
                      <a:pt x="239" y="208"/>
                    </a:lnTo>
                    <a:lnTo>
                      <a:pt x="242" y="208"/>
                    </a:lnTo>
                    <a:lnTo>
                      <a:pt x="245" y="210"/>
                    </a:lnTo>
                    <a:lnTo>
                      <a:pt x="247" y="211"/>
                    </a:lnTo>
                    <a:lnTo>
                      <a:pt x="243" y="202"/>
                    </a:lnTo>
                    <a:lnTo>
                      <a:pt x="243" y="199"/>
                    </a:lnTo>
                    <a:lnTo>
                      <a:pt x="245" y="197"/>
                    </a:lnTo>
                    <a:lnTo>
                      <a:pt x="246" y="197"/>
                    </a:lnTo>
                    <a:lnTo>
                      <a:pt x="249" y="195"/>
                    </a:lnTo>
                    <a:lnTo>
                      <a:pt x="254" y="197"/>
                    </a:lnTo>
                    <a:lnTo>
                      <a:pt x="253" y="194"/>
                    </a:lnTo>
                    <a:lnTo>
                      <a:pt x="253" y="191"/>
                    </a:lnTo>
                    <a:close/>
                    <a:moveTo>
                      <a:pt x="56" y="185"/>
                    </a:moveTo>
                    <a:lnTo>
                      <a:pt x="56" y="186"/>
                    </a:lnTo>
                    <a:lnTo>
                      <a:pt x="55" y="187"/>
                    </a:lnTo>
                    <a:lnTo>
                      <a:pt x="56" y="187"/>
                    </a:lnTo>
                    <a:lnTo>
                      <a:pt x="59" y="189"/>
                    </a:lnTo>
                    <a:lnTo>
                      <a:pt x="60" y="190"/>
                    </a:lnTo>
                    <a:lnTo>
                      <a:pt x="60" y="197"/>
                    </a:lnTo>
                    <a:lnTo>
                      <a:pt x="60" y="202"/>
                    </a:lnTo>
                    <a:lnTo>
                      <a:pt x="67" y="195"/>
                    </a:lnTo>
                    <a:lnTo>
                      <a:pt x="61" y="190"/>
                    </a:lnTo>
                    <a:lnTo>
                      <a:pt x="56" y="185"/>
                    </a:lnTo>
                    <a:close/>
                    <a:moveTo>
                      <a:pt x="51" y="183"/>
                    </a:moveTo>
                    <a:lnTo>
                      <a:pt x="39" y="189"/>
                    </a:lnTo>
                    <a:lnTo>
                      <a:pt x="29" y="195"/>
                    </a:lnTo>
                    <a:lnTo>
                      <a:pt x="18" y="202"/>
                    </a:lnTo>
                    <a:lnTo>
                      <a:pt x="12" y="211"/>
                    </a:lnTo>
                    <a:lnTo>
                      <a:pt x="10" y="223"/>
                    </a:lnTo>
                    <a:lnTo>
                      <a:pt x="14" y="238"/>
                    </a:lnTo>
                    <a:lnTo>
                      <a:pt x="23" y="252"/>
                    </a:lnTo>
                    <a:lnTo>
                      <a:pt x="38" y="261"/>
                    </a:lnTo>
                    <a:lnTo>
                      <a:pt x="67" y="271"/>
                    </a:lnTo>
                    <a:lnTo>
                      <a:pt x="98" y="278"/>
                    </a:lnTo>
                    <a:lnTo>
                      <a:pt x="130" y="280"/>
                    </a:lnTo>
                    <a:lnTo>
                      <a:pt x="158" y="282"/>
                    </a:lnTo>
                    <a:lnTo>
                      <a:pt x="187" y="280"/>
                    </a:lnTo>
                    <a:lnTo>
                      <a:pt x="216" y="276"/>
                    </a:lnTo>
                    <a:lnTo>
                      <a:pt x="234" y="271"/>
                    </a:lnTo>
                    <a:lnTo>
                      <a:pt x="253" y="265"/>
                    </a:lnTo>
                    <a:lnTo>
                      <a:pt x="268" y="254"/>
                    </a:lnTo>
                    <a:lnTo>
                      <a:pt x="279" y="242"/>
                    </a:lnTo>
                    <a:lnTo>
                      <a:pt x="284" y="231"/>
                    </a:lnTo>
                    <a:lnTo>
                      <a:pt x="285" y="218"/>
                    </a:lnTo>
                    <a:lnTo>
                      <a:pt x="281" y="206"/>
                    </a:lnTo>
                    <a:lnTo>
                      <a:pt x="274" y="195"/>
                    </a:lnTo>
                    <a:lnTo>
                      <a:pt x="260" y="187"/>
                    </a:lnTo>
                    <a:lnTo>
                      <a:pt x="259" y="187"/>
                    </a:lnTo>
                    <a:lnTo>
                      <a:pt x="259" y="187"/>
                    </a:lnTo>
                    <a:lnTo>
                      <a:pt x="259" y="189"/>
                    </a:lnTo>
                    <a:lnTo>
                      <a:pt x="263" y="190"/>
                    </a:lnTo>
                    <a:lnTo>
                      <a:pt x="264" y="193"/>
                    </a:lnTo>
                    <a:lnTo>
                      <a:pt x="267" y="194"/>
                    </a:lnTo>
                    <a:lnTo>
                      <a:pt x="268" y="197"/>
                    </a:lnTo>
                    <a:lnTo>
                      <a:pt x="268" y="199"/>
                    </a:lnTo>
                    <a:lnTo>
                      <a:pt x="267" y="202"/>
                    </a:lnTo>
                    <a:lnTo>
                      <a:pt x="264" y="202"/>
                    </a:lnTo>
                    <a:lnTo>
                      <a:pt x="264" y="204"/>
                    </a:lnTo>
                    <a:lnTo>
                      <a:pt x="263" y="207"/>
                    </a:lnTo>
                    <a:lnTo>
                      <a:pt x="262" y="208"/>
                    </a:lnTo>
                    <a:lnTo>
                      <a:pt x="259" y="208"/>
                    </a:lnTo>
                    <a:lnTo>
                      <a:pt x="255" y="207"/>
                    </a:lnTo>
                    <a:lnTo>
                      <a:pt x="258" y="215"/>
                    </a:lnTo>
                    <a:lnTo>
                      <a:pt x="260" y="223"/>
                    </a:lnTo>
                    <a:lnTo>
                      <a:pt x="260" y="225"/>
                    </a:lnTo>
                    <a:lnTo>
                      <a:pt x="259" y="227"/>
                    </a:lnTo>
                    <a:lnTo>
                      <a:pt x="258" y="228"/>
                    </a:lnTo>
                    <a:lnTo>
                      <a:pt x="255" y="228"/>
                    </a:lnTo>
                    <a:lnTo>
                      <a:pt x="253" y="227"/>
                    </a:lnTo>
                    <a:lnTo>
                      <a:pt x="250" y="225"/>
                    </a:lnTo>
                    <a:lnTo>
                      <a:pt x="253" y="232"/>
                    </a:lnTo>
                    <a:lnTo>
                      <a:pt x="253" y="235"/>
                    </a:lnTo>
                    <a:lnTo>
                      <a:pt x="251" y="236"/>
                    </a:lnTo>
                    <a:lnTo>
                      <a:pt x="249" y="237"/>
                    </a:lnTo>
                    <a:lnTo>
                      <a:pt x="247" y="237"/>
                    </a:lnTo>
                    <a:lnTo>
                      <a:pt x="245" y="236"/>
                    </a:lnTo>
                    <a:lnTo>
                      <a:pt x="239" y="231"/>
                    </a:lnTo>
                    <a:lnTo>
                      <a:pt x="233" y="225"/>
                    </a:lnTo>
                    <a:lnTo>
                      <a:pt x="228" y="220"/>
                    </a:lnTo>
                    <a:lnTo>
                      <a:pt x="234" y="241"/>
                    </a:lnTo>
                    <a:lnTo>
                      <a:pt x="236" y="244"/>
                    </a:lnTo>
                    <a:lnTo>
                      <a:pt x="234" y="245"/>
                    </a:lnTo>
                    <a:lnTo>
                      <a:pt x="232" y="246"/>
                    </a:lnTo>
                    <a:lnTo>
                      <a:pt x="230" y="248"/>
                    </a:lnTo>
                    <a:lnTo>
                      <a:pt x="228" y="246"/>
                    </a:lnTo>
                    <a:lnTo>
                      <a:pt x="216" y="236"/>
                    </a:lnTo>
                    <a:lnTo>
                      <a:pt x="205" y="225"/>
                    </a:lnTo>
                    <a:lnTo>
                      <a:pt x="208" y="235"/>
                    </a:lnTo>
                    <a:lnTo>
                      <a:pt x="211" y="244"/>
                    </a:lnTo>
                    <a:lnTo>
                      <a:pt x="211" y="246"/>
                    </a:lnTo>
                    <a:lnTo>
                      <a:pt x="209" y="249"/>
                    </a:lnTo>
                    <a:lnTo>
                      <a:pt x="207" y="249"/>
                    </a:lnTo>
                    <a:lnTo>
                      <a:pt x="205" y="249"/>
                    </a:lnTo>
                    <a:lnTo>
                      <a:pt x="203" y="249"/>
                    </a:lnTo>
                    <a:lnTo>
                      <a:pt x="194" y="241"/>
                    </a:lnTo>
                    <a:lnTo>
                      <a:pt x="186" y="233"/>
                    </a:lnTo>
                    <a:lnTo>
                      <a:pt x="187" y="240"/>
                    </a:lnTo>
                    <a:lnTo>
                      <a:pt x="187" y="245"/>
                    </a:lnTo>
                    <a:lnTo>
                      <a:pt x="187" y="252"/>
                    </a:lnTo>
                    <a:lnTo>
                      <a:pt x="187" y="254"/>
                    </a:lnTo>
                    <a:lnTo>
                      <a:pt x="186" y="255"/>
                    </a:lnTo>
                    <a:lnTo>
                      <a:pt x="183" y="257"/>
                    </a:lnTo>
                    <a:lnTo>
                      <a:pt x="182" y="257"/>
                    </a:lnTo>
                    <a:lnTo>
                      <a:pt x="179" y="255"/>
                    </a:lnTo>
                    <a:lnTo>
                      <a:pt x="171" y="245"/>
                    </a:lnTo>
                    <a:lnTo>
                      <a:pt x="164" y="236"/>
                    </a:lnTo>
                    <a:lnTo>
                      <a:pt x="164" y="242"/>
                    </a:lnTo>
                    <a:lnTo>
                      <a:pt x="165" y="249"/>
                    </a:lnTo>
                    <a:lnTo>
                      <a:pt x="165" y="252"/>
                    </a:lnTo>
                    <a:lnTo>
                      <a:pt x="164" y="253"/>
                    </a:lnTo>
                    <a:lnTo>
                      <a:pt x="161" y="253"/>
                    </a:lnTo>
                    <a:lnTo>
                      <a:pt x="160" y="253"/>
                    </a:lnTo>
                    <a:lnTo>
                      <a:pt x="157" y="253"/>
                    </a:lnTo>
                    <a:lnTo>
                      <a:pt x="156" y="252"/>
                    </a:lnTo>
                    <a:lnTo>
                      <a:pt x="147" y="237"/>
                    </a:lnTo>
                    <a:lnTo>
                      <a:pt x="147" y="252"/>
                    </a:lnTo>
                    <a:lnTo>
                      <a:pt x="147" y="254"/>
                    </a:lnTo>
                    <a:lnTo>
                      <a:pt x="145" y="255"/>
                    </a:lnTo>
                    <a:lnTo>
                      <a:pt x="143" y="255"/>
                    </a:lnTo>
                    <a:lnTo>
                      <a:pt x="140" y="255"/>
                    </a:lnTo>
                    <a:lnTo>
                      <a:pt x="139" y="254"/>
                    </a:lnTo>
                    <a:lnTo>
                      <a:pt x="132" y="242"/>
                    </a:lnTo>
                    <a:lnTo>
                      <a:pt x="132" y="252"/>
                    </a:lnTo>
                    <a:lnTo>
                      <a:pt x="132" y="254"/>
                    </a:lnTo>
                    <a:lnTo>
                      <a:pt x="131" y="255"/>
                    </a:lnTo>
                    <a:lnTo>
                      <a:pt x="128" y="255"/>
                    </a:lnTo>
                    <a:lnTo>
                      <a:pt x="127" y="257"/>
                    </a:lnTo>
                    <a:lnTo>
                      <a:pt x="126" y="255"/>
                    </a:lnTo>
                    <a:lnTo>
                      <a:pt x="124" y="254"/>
                    </a:lnTo>
                    <a:lnTo>
                      <a:pt x="118" y="238"/>
                    </a:lnTo>
                    <a:lnTo>
                      <a:pt x="118" y="257"/>
                    </a:lnTo>
                    <a:lnTo>
                      <a:pt x="116" y="259"/>
                    </a:lnTo>
                    <a:lnTo>
                      <a:pt x="115" y="261"/>
                    </a:lnTo>
                    <a:lnTo>
                      <a:pt x="113" y="262"/>
                    </a:lnTo>
                    <a:lnTo>
                      <a:pt x="111" y="261"/>
                    </a:lnTo>
                    <a:lnTo>
                      <a:pt x="110" y="259"/>
                    </a:lnTo>
                    <a:lnTo>
                      <a:pt x="109" y="257"/>
                    </a:lnTo>
                    <a:lnTo>
                      <a:pt x="107" y="238"/>
                    </a:lnTo>
                    <a:lnTo>
                      <a:pt x="102" y="219"/>
                    </a:lnTo>
                    <a:lnTo>
                      <a:pt x="97" y="231"/>
                    </a:lnTo>
                    <a:lnTo>
                      <a:pt x="93" y="242"/>
                    </a:lnTo>
                    <a:lnTo>
                      <a:pt x="92" y="255"/>
                    </a:lnTo>
                    <a:lnTo>
                      <a:pt x="90" y="258"/>
                    </a:lnTo>
                    <a:lnTo>
                      <a:pt x="89" y="258"/>
                    </a:lnTo>
                    <a:lnTo>
                      <a:pt x="86" y="258"/>
                    </a:lnTo>
                    <a:lnTo>
                      <a:pt x="85" y="258"/>
                    </a:lnTo>
                    <a:lnTo>
                      <a:pt x="84" y="257"/>
                    </a:lnTo>
                    <a:lnTo>
                      <a:pt x="82" y="254"/>
                    </a:lnTo>
                    <a:lnTo>
                      <a:pt x="82" y="235"/>
                    </a:lnTo>
                    <a:lnTo>
                      <a:pt x="81" y="215"/>
                    </a:lnTo>
                    <a:lnTo>
                      <a:pt x="72" y="242"/>
                    </a:lnTo>
                    <a:lnTo>
                      <a:pt x="71" y="244"/>
                    </a:lnTo>
                    <a:lnTo>
                      <a:pt x="69" y="245"/>
                    </a:lnTo>
                    <a:lnTo>
                      <a:pt x="68" y="245"/>
                    </a:lnTo>
                    <a:lnTo>
                      <a:pt x="65" y="244"/>
                    </a:lnTo>
                    <a:lnTo>
                      <a:pt x="64" y="242"/>
                    </a:lnTo>
                    <a:lnTo>
                      <a:pt x="64" y="241"/>
                    </a:lnTo>
                    <a:lnTo>
                      <a:pt x="67" y="224"/>
                    </a:lnTo>
                    <a:lnTo>
                      <a:pt x="67" y="207"/>
                    </a:lnTo>
                    <a:lnTo>
                      <a:pt x="60" y="219"/>
                    </a:lnTo>
                    <a:lnTo>
                      <a:pt x="54" y="232"/>
                    </a:lnTo>
                    <a:lnTo>
                      <a:pt x="52" y="233"/>
                    </a:lnTo>
                    <a:lnTo>
                      <a:pt x="51" y="235"/>
                    </a:lnTo>
                    <a:lnTo>
                      <a:pt x="50" y="233"/>
                    </a:lnTo>
                    <a:lnTo>
                      <a:pt x="48" y="233"/>
                    </a:lnTo>
                    <a:lnTo>
                      <a:pt x="47" y="231"/>
                    </a:lnTo>
                    <a:lnTo>
                      <a:pt x="47" y="229"/>
                    </a:lnTo>
                    <a:lnTo>
                      <a:pt x="51" y="215"/>
                    </a:lnTo>
                    <a:lnTo>
                      <a:pt x="54" y="202"/>
                    </a:lnTo>
                    <a:lnTo>
                      <a:pt x="50" y="212"/>
                    </a:lnTo>
                    <a:lnTo>
                      <a:pt x="46" y="223"/>
                    </a:lnTo>
                    <a:lnTo>
                      <a:pt x="44" y="225"/>
                    </a:lnTo>
                    <a:lnTo>
                      <a:pt x="43" y="225"/>
                    </a:lnTo>
                    <a:lnTo>
                      <a:pt x="42" y="225"/>
                    </a:lnTo>
                    <a:lnTo>
                      <a:pt x="39" y="223"/>
                    </a:lnTo>
                    <a:lnTo>
                      <a:pt x="39" y="221"/>
                    </a:lnTo>
                    <a:lnTo>
                      <a:pt x="42" y="206"/>
                    </a:lnTo>
                    <a:lnTo>
                      <a:pt x="47" y="191"/>
                    </a:lnTo>
                    <a:lnTo>
                      <a:pt x="48" y="189"/>
                    </a:lnTo>
                    <a:lnTo>
                      <a:pt x="48" y="189"/>
                    </a:lnTo>
                    <a:lnTo>
                      <a:pt x="50" y="186"/>
                    </a:lnTo>
                    <a:lnTo>
                      <a:pt x="51" y="183"/>
                    </a:lnTo>
                    <a:close/>
                    <a:moveTo>
                      <a:pt x="322" y="96"/>
                    </a:moveTo>
                    <a:lnTo>
                      <a:pt x="318" y="96"/>
                    </a:lnTo>
                    <a:lnTo>
                      <a:pt x="314" y="97"/>
                    </a:lnTo>
                    <a:lnTo>
                      <a:pt x="311" y="97"/>
                    </a:lnTo>
                    <a:lnTo>
                      <a:pt x="309" y="115"/>
                    </a:lnTo>
                    <a:lnTo>
                      <a:pt x="304" y="132"/>
                    </a:lnTo>
                    <a:lnTo>
                      <a:pt x="314" y="131"/>
                    </a:lnTo>
                    <a:lnTo>
                      <a:pt x="323" y="129"/>
                    </a:lnTo>
                    <a:lnTo>
                      <a:pt x="331" y="123"/>
                    </a:lnTo>
                    <a:lnTo>
                      <a:pt x="334" y="113"/>
                    </a:lnTo>
                    <a:lnTo>
                      <a:pt x="334" y="109"/>
                    </a:lnTo>
                    <a:lnTo>
                      <a:pt x="332" y="105"/>
                    </a:lnTo>
                    <a:lnTo>
                      <a:pt x="331" y="102"/>
                    </a:lnTo>
                    <a:lnTo>
                      <a:pt x="329" y="98"/>
                    </a:lnTo>
                    <a:lnTo>
                      <a:pt x="325" y="97"/>
                    </a:lnTo>
                    <a:lnTo>
                      <a:pt x="322" y="96"/>
                    </a:lnTo>
                    <a:close/>
                    <a:moveTo>
                      <a:pt x="16" y="85"/>
                    </a:moveTo>
                    <a:lnTo>
                      <a:pt x="22" y="113"/>
                    </a:lnTo>
                    <a:lnTo>
                      <a:pt x="33" y="139"/>
                    </a:lnTo>
                    <a:lnTo>
                      <a:pt x="50" y="163"/>
                    </a:lnTo>
                    <a:lnTo>
                      <a:pt x="69" y="182"/>
                    </a:lnTo>
                    <a:lnTo>
                      <a:pt x="94" y="198"/>
                    </a:lnTo>
                    <a:lnTo>
                      <a:pt x="119" y="207"/>
                    </a:lnTo>
                    <a:lnTo>
                      <a:pt x="147" y="210"/>
                    </a:lnTo>
                    <a:lnTo>
                      <a:pt x="175" y="208"/>
                    </a:lnTo>
                    <a:lnTo>
                      <a:pt x="199" y="203"/>
                    </a:lnTo>
                    <a:lnTo>
                      <a:pt x="222" y="195"/>
                    </a:lnTo>
                    <a:lnTo>
                      <a:pt x="243" y="185"/>
                    </a:lnTo>
                    <a:lnTo>
                      <a:pt x="262" y="170"/>
                    </a:lnTo>
                    <a:lnTo>
                      <a:pt x="279" y="153"/>
                    </a:lnTo>
                    <a:lnTo>
                      <a:pt x="291" y="135"/>
                    </a:lnTo>
                    <a:lnTo>
                      <a:pt x="297" y="113"/>
                    </a:lnTo>
                    <a:lnTo>
                      <a:pt x="300" y="89"/>
                    </a:lnTo>
                    <a:lnTo>
                      <a:pt x="296" y="93"/>
                    </a:lnTo>
                    <a:lnTo>
                      <a:pt x="292" y="97"/>
                    </a:lnTo>
                    <a:lnTo>
                      <a:pt x="274" y="109"/>
                    </a:lnTo>
                    <a:lnTo>
                      <a:pt x="254" y="117"/>
                    </a:lnTo>
                    <a:lnTo>
                      <a:pt x="233" y="123"/>
                    </a:lnTo>
                    <a:lnTo>
                      <a:pt x="211" y="127"/>
                    </a:lnTo>
                    <a:lnTo>
                      <a:pt x="171" y="131"/>
                    </a:lnTo>
                    <a:lnTo>
                      <a:pt x="132" y="131"/>
                    </a:lnTo>
                    <a:lnTo>
                      <a:pt x="93" y="126"/>
                    </a:lnTo>
                    <a:lnTo>
                      <a:pt x="72" y="121"/>
                    </a:lnTo>
                    <a:lnTo>
                      <a:pt x="52" y="113"/>
                    </a:lnTo>
                    <a:lnTo>
                      <a:pt x="34" y="102"/>
                    </a:lnTo>
                    <a:lnTo>
                      <a:pt x="18" y="88"/>
                    </a:lnTo>
                    <a:lnTo>
                      <a:pt x="16" y="85"/>
                    </a:lnTo>
                    <a:close/>
                    <a:moveTo>
                      <a:pt x="334" y="70"/>
                    </a:moveTo>
                    <a:lnTo>
                      <a:pt x="323" y="71"/>
                    </a:lnTo>
                    <a:lnTo>
                      <a:pt x="315" y="77"/>
                    </a:lnTo>
                    <a:lnTo>
                      <a:pt x="310" y="87"/>
                    </a:lnTo>
                    <a:lnTo>
                      <a:pt x="319" y="85"/>
                    </a:lnTo>
                    <a:lnTo>
                      <a:pt x="329" y="88"/>
                    </a:lnTo>
                    <a:lnTo>
                      <a:pt x="335" y="92"/>
                    </a:lnTo>
                    <a:lnTo>
                      <a:pt x="342" y="101"/>
                    </a:lnTo>
                    <a:lnTo>
                      <a:pt x="343" y="113"/>
                    </a:lnTo>
                    <a:lnTo>
                      <a:pt x="340" y="125"/>
                    </a:lnTo>
                    <a:lnTo>
                      <a:pt x="334" y="132"/>
                    </a:lnTo>
                    <a:lnTo>
                      <a:pt x="323" y="138"/>
                    </a:lnTo>
                    <a:lnTo>
                      <a:pt x="313" y="139"/>
                    </a:lnTo>
                    <a:lnTo>
                      <a:pt x="302" y="138"/>
                    </a:lnTo>
                    <a:lnTo>
                      <a:pt x="298" y="146"/>
                    </a:lnTo>
                    <a:lnTo>
                      <a:pt x="302" y="147"/>
                    </a:lnTo>
                    <a:lnTo>
                      <a:pt x="306" y="148"/>
                    </a:lnTo>
                    <a:lnTo>
                      <a:pt x="310" y="149"/>
                    </a:lnTo>
                    <a:lnTo>
                      <a:pt x="315" y="149"/>
                    </a:lnTo>
                    <a:lnTo>
                      <a:pt x="322" y="147"/>
                    </a:lnTo>
                    <a:lnTo>
                      <a:pt x="330" y="143"/>
                    </a:lnTo>
                    <a:lnTo>
                      <a:pt x="335" y="138"/>
                    </a:lnTo>
                    <a:lnTo>
                      <a:pt x="344" y="127"/>
                    </a:lnTo>
                    <a:lnTo>
                      <a:pt x="352" y="114"/>
                    </a:lnTo>
                    <a:lnTo>
                      <a:pt x="355" y="101"/>
                    </a:lnTo>
                    <a:lnTo>
                      <a:pt x="355" y="91"/>
                    </a:lnTo>
                    <a:lnTo>
                      <a:pt x="351" y="80"/>
                    </a:lnTo>
                    <a:lnTo>
                      <a:pt x="344" y="72"/>
                    </a:lnTo>
                    <a:lnTo>
                      <a:pt x="334" y="70"/>
                    </a:lnTo>
                    <a:close/>
                    <a:moveTo>
                      <a:pt x="169" y="13"/>
                    </a:moveTo>
                    <a:lnTo>
                      <a:pt x="148" y="15"/>
                    </a:lnTo>
                    <a:lnTo>
                      <a:pt x="126" y="16"/>
                    </a:lnTo>
                    <a:lnTo>
                      <a:pt x="102" y="19"/>
                    </a:lnTo>
                    <a:lnTo>
                      <a:pt x="80" y="24"/>
                    </a:lnTo>
                    <a:lnTo>
                      <a:pt x="58" y="32"/>
                    </a:lnTo>
                    <a:lnTo>
                      <a:pt x="39" y="43"/>
                    </a:lnTo>
                    <a:lnTo>
                      <a:pt x="23" y="58"/>
                    </a:lnTo>
                    <a:lnTo>
                      <a:pt x="22" y="59"/>
                    </a:lnTo>
                    <a:lnTo>
                      <a:pt x="21" y="68"/>
                    </a:lnTo>
                    <a:lnTo>
                      <a:pt x="23" y="77"/>
                    </a:lnTo>
                    <a:lnTo>
                      <a:pt x="31" y="87"/>
                    </a:lnTo>
                    <a:lnTo>
                      <a:pt x="41" y="93"/>
                    </a:lnTo>
                    <a:lnTo>
                      <a:pt x="50" y="100"/>
                    </a:lnTo>
                    <a:lnTo>
                      <a:pt x="59" y="104"/>
                    </a:lnTo>
                    <a:lnTo>
                      <a:pt x="88" y="113"/>
                    </a:lnTo>
                    <a:lnTo>
                      <a:pt x="119" y="118"/>
                    </a:lnTo>
                    <a:lnTo>
                      <a:pt x="149" y="119"/>
                    </a:lnTo>
                    <a:lnTo>
                      <a:pt x="171" y="118"/>
                    </a:lnTo>
                    <a:lnTo>
                      <a:pt x="195" y="117"/>
                    </a:lnTo>
                    <a:lnTo>
                      <a:pt x="220" y="114"/>
                    </a:lnTo>
                    <a:lnTo>
                      <a:pt x="243" y="109"/>
                    </a:lnTo>
                    <a:lnTo>
                      <a:pt x="264" y="101"/>
                    </a:lnTo>
                    <a:lnTo>
                      <a:pt x="283" y="88"/>
                    </a:lnTo>
                    <a:lnTo>
                      <a:pt x="288" y="83"/>
                    </a:lnTo>
                    <a:lnTo>
                      <a:pt x="292" y="77"/>
                    </a:lnTo>
                    <a:lnTo>
                      <a:pt x="296" y="72"/>
                    </a:lnTo>
                    <a:lnTo>
                      <a:pt x="297" y="68"/>
                    </a:lnTo>
                    <a:lnTo>
                      <a:pt x="297" y="66"/>
                    </a:lnTo>
                    <a:lnTo>
                      <a:pt x="298" y="64"/>
                    </a:lnTo>
                    <a:lnTo>
                      <a:pt x="296" y="53"/>
                    </a:lnTo>
                    <a:lnTo>
                      <a:pt x="287" y="42"/>
                    </a:lnTo>
                    <a:lnTo>
                      <a:pt x="272" y="33"/>
                    </a:lnTo>
                    <a:lnTo>
                      <a:pt x="255" y="26"/>
                    </a:lnTo>
                    <a:lnTo>
                      <a:pt x="236" y="21"/>
                    </a:lnTo>
                    <a:lnTo>
                      <a:pt x="216" y="17"/>
                    </a:lnTo>
                    <a:lnTo>
                      <a:pt x="196" y="15"/>
                    </a:lnTo>
                    <a:lnTo>
                      <a:pt x="181" y="13"/>
                    </a:lnTo>
                    <a:lnTo>
                      <a:pt x="169" y="13"/>
                    </a:lnTo>
                    <a:close/>
                    <a:moveTo>
                      <a:pt x="169" y="0"/>
                    </a:moveTo>
                    <a:lnTo>
                      <a:pt x="191" y="0"/>
                    </a:lnTo>
                    <a:lnTo>
                      <a:pt x="212" y="3"/>
                    </a:lnTo>
                    <a:lnTo>
                      <a:pt x="232" y="5"/>
                    </a:lnTo>
                    <a:lnTo>
                      <a:pt x="251" y="9"/>
                    </a:lnTo>
                    <a:lnTo>
                      <a:pt x="270" y="16"/>
                    </a:lnTo>
                    <a:lnTo>
                      <a:pt x="287" y="25"/>
                    </a:lnTo>
                    <a:lnTo>
                      <a:pt x="301" y="39"/>
                    </a:lnTo>
                    <a:lnTo>
                      <a:pt x="306" y="49"/>
                    </a:lnTo>
                    <a:lnTo>
                      <a:pt x="309" y="60"/>
                    </a:lnTo>
                    <a:lnTo>
                      <a:pt x="308" y="71"/>
                    </a:lnTo>
                    <a:lnTo>
                      <a:pt x="308" y="72"/>
                    </a:lnTo>
                    <a:lnTo>
                      <a:pt x="314" y="64"/>
                    </a:lnTo>
                    <a:lnTo>
                      <a:pt x="323" y="59"/>
                    </a:lnTo>
                    <a:lnTo>
                      <a:pt x="334" y="58"/>
                    </a:lnTo>
                    <a:lnTo>
                      <a:pt x="347" y="62"/>
                    </a:lnTo>
                    <a:lnTo>
                      <a:pt x="357" y="70"/>
                    </a:lnTo>
                    <a:lnTo>
                      <a:pt x="364" y="80"/>
                    </a:lnTo>
                    <a:lnTo>
                      <a:pt x="368" y="94"/>
                    </a:lnTo>
                    <a:lnTo>
                      <a:pt x="364" y="115"/>
                    </a:lnTo>
                    <a:lnTo>
                      <a:pt x="353" y="135"/>
                    </a:lnTo>
                    <a:lnTo>
                      <a:pt x="338" y="151"/>
                    </a:lnTo>
                    <a:lnTo>
                      <a:pt x="330" y="156"/>
                    </a:lnTo>
                    <a:lnTo>
                      <a:pt x="319" y="160"/>
                    </a:lnTo>
                    <a:lnTo>
                      <a:pt x="310" y="161"/>
                    </a:lnTo>
                    <a:lnTo>
                      <a:pt x="300" y="160"/>
                    </a:lnTo>
                    <a:lnTo>
                      <a:pt x="292" y="156"/>
                    </a:lnTo>
                    <a:lnTo>
                      <a:pt x="281" y="169"/>
                    </a:lnTo>
                    <a:lnTo>
                      <a:pt x="268" y="181"/>
                    </a:lnTo>
                    <a:lnTo>
                      <a:pt x="284" y="191"/>
                    </a:lnTo>
                    <a:lnTo>
                      <a:pt x="293" y="204"/>
                    </a:lnTo>
                    <a:lnTo>
                      <a:pt x="296" y="219"/>
                    </a:lnTo>
                    <a:lnTo>
                      <a:pt x="294" y="235"/>
                    </a:lnTo>
                    <a:lnTo>
                      <a:pt x="288" y="249"/>
                    </a:lnTo>
                    <a:lnTo>
                      <a:pt x="276" y="262"/>
                    </a:lnTo>
                    <a:lnTo>
                      <a:pt x="262" y="273"/>
                    </a:lnTo>
                    <a:lnTo>
                      <a:pt x="229" y="284"/>
                    </a:lnTo>
                    <a:lnTo>
                      <a:pt x="194" y="291"/>
                    </a:lnTo>
                    <a:lnTo>
                      <a:pt x="160" y="292"/>
                    </a:lnTo>
                    <a:lnTo>
                      <a:pt x="124" y="291"/>
                    </a:lnTo>
                    <a:lnTo>
                      <a:pt x="107" y="290"/>
                    </a:lnTo>
                    <a:lnTo>
                      <a:pt x="89" y="287"/>
                    </a:lnTo>
                    <a:lnTo>
                      <a:pt x="69" y="284"/>
                    </a:lnTo>
                    <a:lnTo>
                      <a:pt x="51" y="279"/>
                    </a:lnTo>
                    <a:lnTo>
                      <a:pt x="34" y="273"/>
                    </a:lnTo>
                    <a:lnTo>
                      <a:pt x="18" y="262"/>
                    </a:lnTo>
                    <a:lnTo>
                      <a:pt x="8" y="249"/>
                    </a:lnTo>
                    <a:lnTo>
                      <a:pt x="0" y="232"/>
                    </a:lnTo>
                    <a:lnTo>
                      <a:pt x="1" y="216"/>
                    </a:lnTo>
                    <a:lnTo>
                      <a:pt x="8" y="202"/>
                    </a:lnTo>
                    <a:lnTo>
                      <a:pt x="18" y="191"/>
                    </a:lnTo>
                    <a:lnTo>
                      <a:pt x="33" y="183"/>
                    </a:lnTo>
                    <a:lnTo>
                      <a:pt x="50" y="178"/>
                    </a:lnTo>
                    <a:lnTo>
                      <a:pt x="35" y="161"/>
                    </a:lnTo>
                    <a:lnTo>
                      <a:pt x="22" y="142"/>
                    </a:lnTo>
                    <a:lnTo>
                      <a:pt x="13" y="121"/>
                    </a:lnTo>
                    <a:lnTo>
                      <a:pt x="9" y="98"/>
                    </a:lnTo>
                    <a:lnTo>
                      <a:pt x="10" y="76"/>
                    </a:lnTo>
                    <a:lnTo>
                      <a:pt x="9" y="71"/>
                    </a:lnTo>
                    <a:lnTo>
                      <a:pt x="10" y="66"/>
                    </a:lnTo>
                    <a:lnTo>
                      <a:pt x="12" y="60"/>
                    </a:lnTo>
                    <a:lnTo>
                      <a:pt x="14" y="55"/>
                    </a:lnTo>
                    <a:lnTo>
                      <a:pt x="16" y="54"/>
                    </a:lnTo>
                    <a:lnTo>
                      <a:pt x="29" y="37"/>
                    </a:lnTo>
                    <a:lnTo>
                      <a:pt x="47" y="24"/>
                    </a:lnTo>
                    <a:lnTo>
                      <a:pt x="69" y="13"/>
                    </a:lnTo>
                    <a:lnTo>
                      <a:pt x="93" y="7"/>
                    </a:lnTo>
                    <a:lnTo>
                      <a:pt x="118" y="3"/>
                    </a:lnTo>
                    <a:lnTo>
                      <a:pt x="144" y="0"/>
                    </a:lnTo>
                    <a:lnTo>
                      <a:pt x="169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7" name="Freeform 244"/>
              <p:cNvSpPr>
                <a:spLocks/>
              </p:cNvSpPr>
              <p:nvPr/>
            </p:nvSpPr>
            <p:spPr bwMode="auto">
              <a:xfrm>
                <a:off x="7146925" y="3460750"/>
                <a:ext cx="292100" cy="130175"/>
              </a:xfrm>
              <a:custGeom>
                <a:avLst/>
                <a:gdLst>
                  <a:gd name="T0" fmla="*/ 101 w 184"/>
                  <a:gd name="T1" fmla="*/ 2 h 82"/>
                  <a:gd name="T2" fmla="*/ 118 w 184"/>
                  <a:gd name="T3" fmla="*/ 9 h 82"/>
                  <a:gd name="T4" fmla="*/ 134 w 184"/>
                  <a:gd name="T5" fmla="*/ 21 h 82"/>
                  <a:gd name="T6" fmla="*/ 133 w 184"/>
                  <a:gd name="T7" fmla="*/ 40 h 82"/>
                  <a:gd name="T8" fmla="*/ 116 w 184"/>
                  <a:gd name="T9" fmla="*/ 53 h 82"/>
                  <a:gd name="T10" fmla="*/ 91 w 184"/>
                  <a:gd name="T11" fmla="*/ 59 h 82"/>
                  <a:gd name="T12" fmla="*/ 68 w 184"/>
                  <a:gd name="T13" fmla="*/ 53 h 82"/>
                  <a:gd name="T14" fmla="*/ 57 w 184"/>
                  <a:gd name="T15" fmla="*/ 39 h 82"/>
                  <a:gd name="T16" fmla="*/ 66 w 184"/>
                  <a:gd name="T17" fmla="*/ 27 h 82"/>
                  <a:gd name="T18" fmla="*/ 84 w 184"/>
                  <a:gd name="T19" fmla="*/ 31 h 82"/>
                  <a:gd name="T20" fmla="*/ 85 w 184"/>
                  <a:gd name="T21" fmla="*/ 35 h 82"/>
                  <a:gd name="T22" fmla="*/ 83 w 184"/>
                  <a:gd name="T23" fmla="*/ 35 h 82"/>
                  <a:gd name="T24" fmla="*/ 71 w 184"/>
                  <a:gd name="T25" fmla="*/ 40 h 82"/>
                  <a:gd name="T26" fmla="*/ 68 w 184"/>
                  <a:gd name="T27" fmla="*/ 44 h 82"/>
                  <a:gd name="T28" fmla="*/ 75 w 184"/>
                  <a:gd name="T29" fmla="*/ 47 h 82"/>
                  <a:gd name="T30" fmla="*/ 92 w 184"/>
                  <a:gd name="T31" fmla="*/ 48 h 82"/>
                  <a:gd name="T32" fmla="*/ 104 w 184"/>
                  <a:gd name="T33" fmla="*/ 47 h 82"/>
                  <a:gd name="T34" fmla="*/ 113 w 184"/>
                  <a:gd name="T35" fmla="*/ 44 h 82"/>
                  <a:gd name="T36" fmla="*/ 125 w 184"/>
                  <a:gd name="T37" fmla="*/ 36 h 82"/>
                  <a:gd name="T38" fmla="*/ 123 w 184"/>
                  <a:gd name="T39" fmla="*/ 25 h 82"/>
                  <a:gd name="T40" fmla="*/ 110 w 184"/>
                  <a:gd name="T41" fmla="*/ 15 h 82"/>
                  <a:gd name="T42" fmla="*/ 99 w 184"/>
                  <a:gd name="T43" fmla="*/ 13 h 82"/>
                  <a:gd name="T44" fmla="*/ 67 w 184"/>
                  <a:gd name="T45" fmla="*/ 11 h 82"/>
                  <a:gd name="T46" fmla="*/ 36 w 184"/>
                  <a:gd name="T47" fmla="*/ 19 h 82"/>
                  <a:gd name="T48" fmla="*/ 12 w 184"/>
                  <a:gd name="T49" fmla="*/ 40 h 82"/>
                  <a:gd name="T50" fmla="*/ 12 w 184"/>
                  <a:gd name="T51" fmla="*/ 57 h 82"/>
                  <a:gd name="T52" fmla="*/ 29 w 184"/>
                  <a:gd name="T53" fmla="*/ 66 h 82"/>
                  <a:gd name="T54" fmla="*/ 50 w 184"/>
                  <a:gd name="T55" fmla="*/ 72 h 82"/>
                  <a:gd name="T56" fmla="*/ 68 w 184"/>
                  <a:gd name="T57" fmla="*/ 72 h 82"/>
                  <a:gd name="T58" fmla="*/ 95 w 184"/>
                  <a:gd name="T59" fmla="*/ 70 h 82"/>
                  <a:gd name="T60" fmla="*/ 126 w 184"/>
                  <a:gd name="T61" fmla="*/ 66 h 82"/>
                  <a:gd name="T62" fmla="*/ 155 w 184"/>
                  <a:gd name="T63" fmla="*/ 57 h 82"/>
                  <a:gd name="T64" fmla="*/ 172 w 184"/>
                  <a:gd name="T65" fmla="*/ 44 h 82"/>
                  <a:gd name="T66" fmla="*/ 169 w 184"/>
                  <a:gd name="T67" fmla="*/ 25 h 82"/>
                  <a:gd name="T68" fmla="*/ 159 w 184"/>
                  <a:gd name="T69" fmla="*/ 11 h 82"/>
                  <a:gd name="T70" fmla="*/ 160 w 184"/>
                  <a:gd name="T71" fmla="*/ 7 h 82"/>
                  <a:gd name="T72" fmla="*/ 164 w 184"/>
                  <a:gd name="T73" fmla="*/ 7 h 82"/>
                  <a:gd name="T74" fmla="*/ 184 w 184"/>
                  <a:gd name="T75" fmla="*/ 30 h 82"/>
                  <a:gd name="T76" fmla="*/ 178 w 184"/>
                  <a:gd name="T77" fmla="*/ 51 h 82"/>
                  <a:gd name="T78" fmla="*/ 156 w 184"/>
                  <a:gd name="T79" fmla="*/ 66 h 82"/>
                  <a:gd name="T80" fmla="*/ 130 w 184"/>
                  <a:gd name="T81" fmla="*/ 76 h 82"/>
                  <a:gd name="T82" fmla="*/ 75 w 184"/>
                  <a:gd name="T83" fmla="*/ 82 h 82"/>
                  <a:gd name="T84" fmla="*/ 38 w 184"/>
                  <a:gd name="T85" fmla="*/ 79 h 82"/>
                  <a:gd name="T86" fmla="*/ 17 w 184"/>
                  <a:gd name="T87" fmla="*/ 73 h 82"/>
                  <a:gd name="T88" fmla="*/ 2 w 184"/>
                  <a:gd name="T89" fmla="*/ 60 h 82"/>
                  <a:gd name="T90" fmla="*/ 4 w 184"/>
                  <a:gd name="T91" fmla="*/ 35 h 82"/>
                  <a:gd name="T92" fmla="*/ 23 w 184"/>
                  <a:gd name="T93" fmla="*/ 17 h 82"/>
                  <a:gd name="T94" fmla="*/ 49 w 184"/>
                  <a:gd name="T95" fmla="*/ 4 h 82"/>
                  <a:gd name="T96" fmla="*/ 84 w 184"/>
                  <a:gd name="T97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4" h="82">
                    <a:moveTo>
                      <a:pt x="84" y="0"/>
                    </a:moveTo>
                    <a:lnTo>
                      <a:pt x="101" y="2"/>
                    </a:lnTo>
                    <a:lnTo>
                      <a:pt x="109" y="5"/>
                    </a:lnTo>
                    <a:lnTo>
                      <a:pt x="118" y="9"/>
                    </a:lnTo>
                    <a:lnTo>
                      <a:pt x="127" y="14"/>
                    </a:lnTo>
                    <a:lnTo>
                      <a:pt x="134" y="21"/>
                    </a:lnTo>
                    <a:lnTo>
                      <a:pt x="137" y="28"/>
                    </a:lnTo>
                    <a:lnTo>
                      <a:pt x="133" y="40"/>
                    </a:lnTo>
                    <a:lnTo>
                      <a:pt x="126" y="48"/>
                    </a:lnTo>
                    <a:lnTo>
                      <a:pt x="116" y="53"/>
                    </a:lnTo>
                    <a:lnTo>
                      <a:pt x="104" y="57"/>
                    </a:lnTo>
                    <a:lnTo>
                      <a:pt x="91" y="59"/>
                    </a:lnTo>
                    <a:lnTo>
                      <a:pt x="79" y="57"/>
                    </a:lnTo>
                    <a:lnTo>
                      <a:pt x="68" y="53"/>
                    </a:lnTo>
                    <a:lnTo>
                      <a:pt x="59" y="47"/>
                    </a:lnTo>
                    <a:lnTo>
                      <a:pt x="57" y="39"/>
                    </a:lnTo>
                    <a:lnTo>
                      <a:pt x="59" y="32"/>
                    </a:lnTo>
                    <a:lnTo>
                      <a:pt x="66" y="27"/>
                    </a:lnTo>
                    <a:lnTo>
                      <a:pt x="74" y="27"/>
                    </a:lnTo>
                    <a:lnTo>
                      <a:pt x="84" y="31"/>
                    </a:lnTo>
                    <a:lnTo>
                      <a:pt x="85" y="34"/>
                    </a:lnTo>
                    <a:lnTo>
                      <a:pt x="85" y="35"/>
                    </a:lnTo>
                    <a:lnTo>
                      <a:pt x="84" y="35"/>
                    </a:lnTo>
                    <a:lnTo>
                      <a:pt x="83" y="35"/>
                    </a:lnTo>
                    <a:lnTo>
                      <a:pt x="75" y="38"/>
                    </a:lnTo>
                    <a:lnTo>
                      <a:pt x="71" y="40"/>
                    </a:lnTo>
                    <a:lnTo>
                      <a:pt x="68" y="43"/>
                    </a:lnTo>
                    <a:lnTo>
                      <a:pt x="68" y="44"/>
                    </a:lnTo>
                    <a:lnTo>
                      <a:pt x="71" y="45"/>
                    </a:lnTo>
                    <a:lnTo>
                      <a:pt x="75" y="47"/>
                    </a:lnTo>
                    <a:lnTo>
                      <a:pt x="84" y="48"/>
                    </a:lnTo>
                    <a:lnTo>
                      <a:pt x="92" y="48"/>
                    </a:lnTo>
                    <a:lnTo>
                      <a:pt x="99" y="47"/>
                    </a:lnTo>
                    <a:lnTo>
                      <a:pt x="104" y="47"/>
                    </a:lnTo>
                    <a:lnTo>
                      <a:pt x="108" y="45"/>
                    </a:lnTo>
                    <a:lnTo>
                      <a:pt x="113" y="44"/>
                    </a:lnTo>
                    <a:lnTo>
                      <a:pt x="117" y="43"/>
                    </a:lnTo>
                    <a:lnTo>
                      <a:pt x="125" y="36"/>
                    </a:lnTo>
                    <a:lnTo>
                      <a:pt x="126" y="30"/>
                    </a:lnTo>
                    <a:lnTo>
                      <a:pt x="123" y="25"/>
                    </a:lnTo>
                    <a:lnTo>
                      <a:pt x="117" y="19"/>
                    </a:lnTo>
                    <a:lnTo>
                      <a:pt x="110" y="15"/>
                    </a:lnTo>
                    <a:lnTo>
                      <a:pt x="104" y="14"/>
                    </a:lnTo>
                    <a:lnTo>
                      <a:pt x="99" y="13"/>
                    </a:lnTo>
                    <a:lnTo>
                      <a:pt x="83" y="10"/>
                    </a:lnTo>
                    <a:lnTo>
                      <a:pt x="67" y="11"/>
                    </a:lnTo>
                    <a:lnTo>
                      <a:pt x="51" y="14"/>
                    </a:lnTo>
                    <a:lnTo>
                      <a:pt x="36" y="19"/>
                    </a:lnTo>
                    <a:lnTo>
                      <a:pt x="23" y="27"/>
                    </a:lnTo>
                    <a:lnTo>
                      <a:pt x="12" y="40"/>
                    </a:lnTo>
                    <a:lnTo>
                      <a:pt x="10" y="49"/>
                    </a:lnTo>
                    <a:lnTo>
                      <a:pt x="12" y="57"/>
                    </a:lnTo>
                    <a:lnTo>
                      <a:pt x="20" y="62"/>
                    </a:lnTo>
                    <a:lnTo>
                      <a:pt x="29" y="66"/>
                    </a:lnTo>
                    <a:lnTo>
                      <a:pt x="40" y="69"/>
                    </a:lnTo>
                    <a:lnTo>
                      <a:pt x="50" y="72"/>
                    </a:lnTo>
                    <a:lnTo>
                      <a:pt x="58" y="72"/>
                    </a:lnTo>
                    <a:lnTo>
                      <a:pt x="68" y="72"/>
                    </a:lnTo>
                    <a:lnTo>
                      <a:pt x="80" y="72"/>
                    </a:lnTo>
                    <a:lnTo>
                      <a:pt x="95" y="70"/>
                    </a:lnTo>
                    <a:lnTo>
                      <a:pt x="110" y="69"/>
                    </a:lnTo>
                    <a:lnTo>
                      <a:pt x="126" y="66"/>
                    </a:lnTo>
                    <a:lnTo>
                      <a:pt x="142" y="62"/>
                    </a:lnTo>
                    <a:lnTo>
                      <a:pt x="155" y="57"/>
                    </a:lnTo>
                    <a:lnTo>
                      <a:pt x="164" y="52"/>
                    </a:lnTo>
                    <a:lnTo>
                      <a:pt x="172" y="44"/>
                    </a:lnTo>
                    <a:lnTo>
                      <a:pt x="173" y="35"/>
                    </a:lnTo>
                    <a:lnTo>
                      <a:pt x="169" y="25"/>
                    </a:lnTo>
                    <a:lnTo>
                      <a:pt x="160" y="13"/>
                    </a:lnTo>
                    <a:lnTo>
                      <a:pt x="159" y="11"/>
                    </a:lnTo>
                    <a:lnTo>
                      <a:pt x="159" y="9"/>
                    </a:lnTo>
                    <a:lnTo>
                      <a:pt x="160" y="7"/>
                    </a:lnTo>
                    <a:lnTo>
                      <a:pt x="161" y="7"/>
                    </a:lnTo>
                    <a:lnTo>
                      <a:pt x="164" y="7"/>
                    </a:lnTo>
                    <a:lnTo>
                      <a:pt x="177" y="19"/>
                    </a:lnTo>
                    <a:lnTo>
                      <a:pt x="184" y="30"/>
                    </a:lnTo>
                    <a:lnTo>
                      <a:pt x="184" y="40"/>
                    </a:lnTo>
                    <a:lnTo>
                      <a:pt x="178" y="51"/>
                    </a:lnTo>
                    <a:lnTo>
                      <a:pt x="169" y="59"/>
                    </a:lnTo>
                    <a:lnTo>
                      <a:pt x="156" y="66"/>
                    </a:lnTo>
                    <a:lnTo>
                      <a:pt x="143" y="72"/>
                    </a:lnTo>
                    <a:lnTo>
                      <a:pt x="130" y="76"/>
                    </a:lnTo>
                    <a:lnTo>
                      <a:pt x="103" y="81"/>
                    </a:lnTo>
                    <a:lnTo>
                      <a:pt x="75" y="82"/>
                    </a:lnTo>
                    <a:lnTo>
                      <a:pt x="49" y="81"/>
                    </a:lnTo>
                    <a:lnTo>
                      <a:pt x="38" y="79"/>
                    </a:lnTo>
                    <a:lnTo>
                      <a:pt x="28" y="77"/>
                    </a:lnTo>
                    <a:lnTo>
                      <a:pt x="17" y="73"/>
                    </a:lnTo>
                    <a:lnTo>
                      <a:pt x="8" y="68"/>
                    </a:lnTo>
                    <a:lnTo>
                      <a:pt x="2" y="60"/>
                    </a:lnTo>
                    <a:lnTo>
                      <a:pt x="0" y="47"/>
                    </a:lnTo>
                    <a:lnTo>
                      <a:pt x="4" y="35"/>
                    </a:lnTo>
                    <a:lnTo>
                      <a:pt x="12" y="25"/>
                    </a:lnTo>
                    <a:lnTo>
                      <a:pt x="23" y="17"/>
                    </a:lnTo>
                    <a:lnTo>
                      <a:pt x="33" y="10"/>
                    </a:lnTo>
                    <a:lnTo>
                      <a:pt x="49" y="4"/>
                    </a:lnTo>
                    <a:lnTo>
                      <a:pt x="67" y="1"/>
                    </a:lnTo>
                    <a:lnTo>
                      <a:pt x="84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" name="Line 245"/>
              <p:cNvSpPr>
                <a:spLocks noChangeShapeType="1"/>
              </p:cNvSpPr>
              <p:nvPr/>
            </p:nvSpPr>
            <p:spPr bwMode="auto">
              <a:xfrm>
                <a:off x="7180263" y="3738563"/>
                <a:ext cx="0" cy="0"/>
              </a:xfrm>
              <a:prstGeom prst="line">
                <a:avLst/>
              </a:pr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9" name="Freeform 246"/>
              <p:cNvSpPr>
                <a:spLocks/>
              </p:cNvSpPr>
              <p:nvPr/>
            </p:nvSpPr>
            <p:spPr bwMode="auto">
              <a:xfrm>
                <a:off x="7053263" y="3133725"/>
                <a:ext cx="165100" cy="239713"/>
              </a:xfrm>
              <a:custGeom>
                <a:avLst/>
                <a:gdLst>
                  <a:gd name="T0" fmla="*/ 6 w 104"/>
                  <a:gd name="T1" fmla="*/ 0 h 151"/>
                  <a:gd name="T2" fmla="*/ 20 w 104"/>
                  <a:gd name="T3" fmla="*/ 3 h 151"/>
                  <a:gd name="T4" fmla="*/ 33 w 104"/>
                  <a:gd name="T5" fmla="*/ 7 h 151"/>
                  <a:gd name="T6" fmla="*/ 46 w 104"/>
                  <a:gd name="T7" fmla="*/ 13 h 151"/>
                  <a:gd name="T8" fmla="*/ 55 w 104"/>
                  <a:gd name="T9" fmla="*/ 21 h 151"/>
                  <a:gd name="T10" fmla="*/ 63 w 104"/>
                  <a:gd name="T11" fmla="*/ 32 h 151"/>
                  <a:gd name="T12" fmla="*/ 66 w 104"/>
                  <a:gd name="T13" fmla="*/ 46 h 151"/>
                  <a:gd name="T14" fmla="*/ 65 w 104"/>
                  <a:gd name="T15" fmla="*/ 58 h 151"/>
                  <a:gd name="T16" fmla="*/ 58 w 104"/>
                  <a:gd name="T17" fmla="*/ 68 h 151"/>
                  <a:gd name="T18" fmla="*/ 52 w 104"/>
                  <a:gd name="T19" fmla="*/ 79 h 151"/>
                  <a:gd name="T20" fmla="*/ 46 w 104"/>
                  <a:gd name="T21" fmla="*/ 90 h 151"/>
                  <a:gd name="T22" fmla="*/ 46 w 104"/>
                  <a:gd name="T23" fmla="*/ 106 h 151"/>
                  <a:gd name="T24" fmla="*/ 52 w 104"/>
                  <a:gd name="T25" fmla="*/ 119 h 151"/>
                  <a:gd name="T26" fmla="*/ 61 w 104"/>
                  <a:gd name="T27" fmla="*/ 130 h 151"/>
                  <a:gd name="T28" fmla="*/ 72 w 104"/>
                  <a:gd name="T29" fmla="*/ 138 h 151"/>
                  <a:gd name="T30" fmla="*/ 87 w 104"/>
                  <a:gd name="T31" fmla="*/ 141 h 151"/>
                  <a:gd name="T32" fmla="*/ 103 w 104"/>
                  <a:gd name="T33" fmla="*/ 145 h 151"/>
                  <a:gd name="T34" fmla="*/ 104 w 104"/>
                  <a:gd name="T35" fmla="*/ 145 h 151"/>
                  <a:gd name="T36" fmla="*/ 104 w 104"/>
                  <a:gd name="T37" fmla="*/ 147 h 151"/>
                  <a:gd name="T38" fmla="*/ 104 w 104"/>
                  <a:gd name="T39" fmla="*/ 148 h 151"/>
                  <a:gd name="T40" fmla="*/ 104 w 104"/>
                  <a:gd name="T41" fmla="*/ 149 h 151"/>
                  <a:gd name="T42" fmla="*/ 103 w 104"/>
                  <a:gd name="T43" fmla="*/ 151 h 151"/>
                  <a:gd name="T44" fmla="*/ 88 w 104"/>
                  <a:gd name="T45" fmla="*/ 151 h 151"/>
                  <a:gd name="T46" fmla="*/ 75 w 104"/>
                  <a:gd name="T47" fmla="*/ 148 h 151"/>
                  <a:gd name="T48" fmla="*/ 61 w 104"/>
                  <a:gd name="T49" fmla="*/ 141 h 151"/>
                  <a:gd name="T50" fmla="*/ 49 w 104"/>
                  <a:gd name="T51" fmla="*/ 134 h 151"/>
                  <a:gd name="T52" fmla="*/ 41 w 104"/>
                  <a:gd name="T53" fmla="*/ 123 h 151"/>
                  <a:gd name="T54" fmla="*/ 36 w 104"/>
                  <a:gd name="T55" fmla="*/ 110 h 151"/>
                  <a:gd name="T56" fmla="*/ 36 w 104"/>
                  <a:gd name="T57" fmla="*/ 94 h 151"/>
                  <a:gd name="T58" fmla="*/ 38 w 104"/>
                  <a:gd name="T59" fmla="*/ 81 h 151"/>
                  <a:gd name="T60" fmla="*/ 46 w 104"/>
                  <a:gd name="T61" fmla="*/ 67 h 151"/>
                  <a:gd name="T62" fmla="*/ 52 w 104"/>
                  <a:gd name="T63" fmla="*/ 54 h 151"/>
                  <a:gd name="T64" fmla="*/ 53 w 104"/>
                  <a:gd name="T65" fmla="*/ 42 h 151"/>
                  <a:gd name="T66" fmla="*/ 48 w 104"/>
                  <a:gd name="T67" fmla="*/ 32 h 151"/>
                  <a:gd name="T68" fmla="*/ 40 w 104"/>
                  <a:gd name="T69" fmla="*/ 24 h 151"/>
                  <a:gd name="T70" fmla="*/ 29 w 104"/>
                  <a:gd name="T71" fmla="*/ 18 h 151"/>
                  <a:gd name="T72" fmla="*/ 18 w 104"/>
                  <a:gd name="T73" fmla="*/ 15 h 151"/>
                  <a:gd name="T74" fmla="*/ 4 w 104"/>
                  <a:gd name="T75" fmla="*/ 12 h 151"/>
                  <a:gd name="T76" fmla="*/ 3 w 104"/>
                  <a:gd name="T77" fmla="*/ 11 h 151"/>
                  <a:gd name="T78" fmla="*/ 2 w 104"/>
                  <a:gd name="T79" fmla="*/ 9 h 151"/>
                  <a:gd name="T80" fmla="*/ 0 w 104"/>
                  <a:gd name="T81" fmla="*/ 7 h 151"/>
                  <a:gd name="T82" fmla="*/ 0 w 104"/>
                  <a:gd name="T83" fmla="*/ 4 h 151"/>
                  <a:gd name="T84" fmla="*/ 2 w 104"/>
                  <a:gd name="T85" fmla="*/ 3 h 151"/>
                  <a:gd name="T86" fmla="*/ 4 w 104"/>
                  <a:gd name="T87" fmla="*/ 1 h 151"/>
                  <a:gd name="T88" fmla="*/ 6 w 104"/>
                  <a:gd name="T8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04" h="151">
                    <a:moveTo>
                      <a:pt x="6" y="0"/>
                    </a:moveTo>
                    <a:lnTo>
                      <a:pt x="20" y="3"/>
                    </a:lnTo>
                    <a:lnTo>
                      <a:pt x="33" y="7"/>
                    </a:lnTo>
                    <a:lnTo>
                      <a:pt x="46" y="13"/>
                    </a:lnTo>
                    <a:lnTo>
                      <a:pt x="55" y="21"/>
                    </a:lnTo>
                    <a:lnTo>
                      <a:pt x="63" y="32"/>
                    </a:lnTo>
                    <a:lnTo>
                      <a:pt x="66" y="46"/>
                    </a:lnTo>
                    <a:lnTo>
                      <a:pt x="65" y="58"/>
                    </a:lnTo>
                    <a:lnTo>
                      <a:pt x="58" y="68"/>
                    </a:lnTo>
                    <a:lnTo>
                      <a:pt x="52" y="79"/>
                    </a:lnTo>
                    <a:lnTo>
                      <a:pt x="46" y="90"/>
                    </a:lnTo>
                    <a:lnTo>
                      <a:pt x="46" y="106"/>
                    </a:lnTo>
                    <a:lnTo>
                      <a:pt x="52" y="119"/>
                    </a:lnTo>
                    <a:lnTo>
                      <a:pt x="61" y="130"/>
                    </a:lnTo>
                    <a:lnTo>
                      <a:pt x="72" y="138"/>
                    </a:lnTo>
                    <a:lnTo>
                      <a:pt x="87" y="141"/>
                    </a:lnTo>
                    <a:lnTo>
                      <a:pt x="103" y="145"/>
                    </a:lnTo>
                    <a:lnTo>
                      <a:pt x="104" y="145"/>
                    </a:lnTo>
                    <a:lnTo>
                      <a:pt x="104" y="147"/>
                    </a:lnTo>
                    <a:lnTo>
                      <a:pt x="104" y="148"/>
                    </a:lnTo>
                    <a:lnTo>
                      <a:pt x="104" y="149"/>
                    </a:lnTo>
                    <a:lnTo>
                      <a:pt x="103" y="151"/>
                    </a:lnTo>
                    <a:lnTo>
                      <a:pt x="88" y="151"/>
                    </a:lnTo>
                    <a:lnTo>
                      <a:pt x="75" y="148"/>
                    </a:lnTo>
                    <a:lnTo>
                      <a:pt x="61" y="141"/>
                    </a:lnTo>
                    <a:lnTo>
                      <a:pt x="49" y="134"/>
                    </a:lnTo>
                    <a:lnTo>
                      <a:pt x="41" y="123"/>
                    </a:lnTo>
                    <a:lnTo>
                      <a:pt x="36" y="110"/>
                    </a:lnTo>
                    <a:lnTo>
                      <a:pt x="36" y="94"/>
                    </a:lnTo>
                    <a:lnTo>
                      <a:pt x="38" y="81"/>
                    </a:lnTo>
                    <a:lnTo>
                      <a:pt x="46" y="67"/>
                    </a:lnTo>
                    <a:lnTo>
                      <a:pt x="52" y="54"/>
                    </a:lnTo>
                    <a:lnTo>
                      <a:pt x="53" y="42"/>
                    </a:lnTo>
                    <a:lnTo>
                      <a:pt x="48" y="32"/>
                    </a:lnTo>
                    <a:lnTo>
                      <a:pt x="40" y="24"/>
                    </a:lnTo>
                    <a:lnTo>
                      <a:pt x="29" y="18"/>
                    </a:lnTo>
                    <a:lnTo>
                      <a:pt x="18" y="15"/>
                    </a:lnTo>
                    <a:lnTo>
                      <a:pt x="4" y="12"/>
                    </a:lnTo>
                    <a:lnTo>
                      <a:pt x="3" y="11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2" y="3"/>
                    </a:lnTo>
                    <a:lnTo>
                      <a:pt x="4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30" name="Freeform 247"/>
              <p:cNvSpPr>
                <a:spLocks/>
              </p:cNvSpPr>
              <p:nvPr/>
            </p:nvSpPr>
            <p:spPr bwMode="auto">
              <a:xfrm>
                <a:off x="7135813" y="3030538"/>
                <a:ext cx="152400" cy="322263"/>
              </a:xfrm>
              <a:custGeom>
                <a:avLst/>
                <a:gdLst>
                  <a:gd name="T0" fmla="*/ 26 w 96"/>
                  <a:gd name="T1" fmla="*/ 0 h 203"/>
                  <a:gd name="T2" fmla="*/ 40 w 96"/>
                  <a:gd name="T3" fmla="*/ 1 h 203"/>
                  <a:gd name="T4" fmla="*/ 55 w 96"/>
                  <a:gd name="T5" fmla="*/ 6 h 203"/>
                  <a:gd name="T6" fmla="*/ 68 w 96"/>
                  <a:gd name="T7" fmla="*/ 14 h 203"/>
                  <a:gd name="T8" fmla="*/ 79 w 96"/>
                  <a:gd name="T9" fmla="*/ 22 h 203"/>
                  <a:gd name="T10" fmla="*/ 90 w 96"/>
                  <a:gd name="T11" fmla="*/ 38 h 203"/>
                  <a:gd name="T12" fmla="*/ 96 w 96"/>
                  <a:gd name="T13" fmla="*/ 55 h 203"/>
                  <a:gd name="T14" fmla="*/ 95 w 96"/>
                  <a:gd name="T15" fmla="*/ 72 h 203"/>
                  <a:gd name="T16" fmla="*/ 89 w 96"/>
                  <a:gd name="T17" fmla="*/ 89 h 203"/>
                  <a:gd name="T18" fmla="*/ 78 w 96"/>
                  <a:gd name="T19" fmla="*/ 102 h 203"/>
                  <a:gd name="T20" fmla="*/ 66 w 96"/>
                  <a:gd name="T21" fmla="*/ 115 h 203"/>
                  <a:gd name="T22" fmla="*/ 57 w 96"/>
                  <a:gd name="T23" fmla="*/ 128 h 203"/>
                  <a:gd name="T24" fmla="*/ 52 w 96"/>
                  <a:gd name="T25" fmla="*/ 141 h 203"/>
                  <a:gd name="T26" fmla="*/ 49 w 96"/>
                  <a:gd name="T27" fmla="*/ 154 h 203"/>
                  <a:gd name="T28" fmla="*/ 49 w 96"/>
                  <a:gd name="T29" fmla="*/ 167 h 203"/>
                  <a:gd name="T30" fmla="*/ 55 w 96"/>
                  <a:gd name="T31" fmla="*/ 179 h 203"/>
                  <a:gd name="T32" fmla="*/ 62 w 96"/>
                  <a:gd name="T33" fmla="*/ 189 h 203"/>
                  <a:gd name="T34" fmla="*/ 75 w 96"/>
                  <a:gd name="T35" fmla="*/ 196 h 203"/>
                  <a:gd name="T36" fmla="*/ 77 w 96"/>
                  <a:gd name="T37" fmla="*/ 197 h 203"/>
                  <a:gd name="T38" fmla="*/ 77 w 96"/>
                  <a:gd name="T39" fmla="*/ 199 h 203"/>
                  <a:gd name="T40" fmla="*/ 77 w 96"/>
                  <a:gd name="T41" fmla="*/ 201 h 203"/>
                  <a:gd name="T42" fmla="*/ 75 w 96"/>
                  <a:gd name="T43" fmla="*/ 203 h 203"/>
                  <a:gd name="T44" fmla="*/ 74 w 96"/>
                  <a:gd name="T45" fmla="*/ 203 h 203"/>
                  <a:gd name="T46" fmla="*/ 58 w 96"/>
                  <a:gd name="T47" fmla="*/ 197 h 203"/>
                  <a:gd name="T48" fmla="*/ 48 w 96"/>
                  <a:gd name="T49" fmla="*/ 187 h 203"/>
                  <a:gd name="T50" fmla="*/ 41 w 96"/>
                  <a:gd name="T51" fmla="*/ 174 h 203"/>
                  <a:gd name="T52" fmla="*/ 39 w 96"/>
                  <a:gd name="T53" fmla="*/ 159 h 203"/>
                  <a:gd name="T54" fmla="*/ 40 w 96"/>
                  <a:gd name="T55" fmla="*/ 145 h 203"/>
                  <a:gd name="T56" fmla="*/ 44 w 96"/>
                  <a:gd name="T57" fmla="*/ 131 h 203"/>
                  <a:gd name="T58" fmla="*/ 51 w 96"/>
                  <a:gd name="T59" fmla="*/ 117 h 203"/>
                  <a:gd name="T60" fmla="*/ 60 w 96"/>
                  <a:gd name="T61" fmla="*/ 106 h 203"/>
                  <a:gd name="T62" fmla="*/ 70 w 96"/>
                  <a:gd name="T63" fmla="*/ 95 h 203"/>
                  <a:gd name="T64" fmla="*/ 78 w 96"/>
                  <a:gd name="T65" fmla="*/ 83 h 203"/>
                  <a:gd name="T66" fmla="*/ 83 w 96"/>
                  <a:gd name="T67" fmla="*/ 69 h 203"/>
                  <a:gd name="T68" fmla="*/ 85 w 96"/>
                  <a:gd name="T69" fmla="*/ 55 h 203"/>
                  <a:gd name="T70" fmla="*/ 81 w 96"/>
                  <a:gd name="T71" fmla="*/ 43 h 203"/>
                  <a:gd name="T72" fmla="*/ 72 w 96"/>
                  <a:gd name="T73" fmla="*/ 31 h 203"/>
                  <a:gd name="T74" fmla="*/ 60 w 96"/>
                  <a:gd name="T75" fmla="*/ 22 h 203"/>
                  <a:gd name="T76" fmla="*/ 51 w 96"/>
                  <a:gd name="T77" fmla="*/ 18 h 203"/>
                  <a:gd name="T78" fmla="*/ 41 w 96"/>
                  <a:gd name="T79" fmla="*/ 14 h 203"/>
                  <a:gd name="T80" fmla="*/ 31 w 96"/>
                  <a:gd name="T81" fmla="*/ 11 h 203"/>
                  <a:gd name="T82" fmla="*/ 23 w 96"/>
                  <a:gd name="T83" fmla="*/ 14 h 203"/>
                  <a:gd name="T84" fmla="*/ 19 w 96"/>
                  <a:gd name="T85" fmla="*/ 22 h 203"/>
                  <a:gd name="T86" fmla="*/ 17 w 96"/>
                  <a:gd name="T87" fmla="*/ 35 h 203"/>
                  <a:gd name="T88" fmla="*/ 18 w 96"/>
                  <a:gd name="T89" fmla="*/ 38 h 203"/>
                  <a:gd name="T90" fmla="*/ 18 w 96"/>
                  <a:gd name="T91" fmla="*/ 40 h 203"/>
                  <a:gd name="T92" fmla="*/ 17 w 96"/>
                  <a:gd name="T93" fmla="*/ 42 h 203"/>
                  <a:gd name="T94" fmla="*/ 14 w 96"/>
                  <a:gd name="T95" fmla="*/ 43 h 203"/>
                  <a:gd name="T96" fmla="*/ 11 w 96"/>
                  <a:gd name="T97" fmla="*/ 43 h 203"/>
                  <a:gd name="T98" fmla="*/ 3 w 96"/>
                  <a:gd name="T99" fmla="*/ 36 h 203"/>
                  <a:gd name="T100" fmla="*/ 0 w 96"/>
                  <a:gd name="T101" fmla="*/ 28 h 203"/>
                  <a:gd name="T102" fmla="*/ 0 w 96"/>
                  <a:gd name="T103" fmla="*/ 19 h 203"/>
                  <a:gd name="T104" fmla="*/ 3 w 96"/>
                  <a:gd name="T105" fmla="*/ 10 h 203"/>
                  <a:gd name="T106" fmla="*/ 11 w 96"/>
                  <a:gd name="T107" fmla="*/ 4 h 203"/>
                  <a:gd name="T108" fmla="*/ 26 w 96"/>
                  <a:gd name="T109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6" h="203">
                    <a:moveTo>
                      <a:pt x="26" y="0"/>
                    </a:moveTo>
                    <a:lnTo>
                      <a:pt x="40" y="1"/>
                    </a:lnTo>
                    <a:lnTo>
                      <a:pt x="55" y="6"/>
                    </a:lnTo>
                    <a:lnTo>
                      <a:pt x="68" y="14"/>
                    </a:lnTo>
                    <a:lnTo>
                      <a:pt x="79" y="22"/>
                    </a:lnTo>
                    <a:lnTo>
                      <a:pt x="90" y="38"/>
                    </a:lnTo>
                    <a:lnTo>
                      <a:pt x="96" y="55"/>
                    </a:lnTo>
                    <a:lnTo>
                      <a:pt x="95" y="72"/>
                    </a:lnTo>
                    <a:lnTo>
                      <a:pt x="89" y="89"/>
                    </a:lnTo>
                    <a:lnTo>
                      <a:pt x="78" y="102"/>
                    </a:lnTo>
                    <a:lnTo>
                      <a:pt x="66" y="115"/>
                    </a:lnTo>
                    <a:lnTo>
                      <a:pt x="57" y="128"/>
                    </a:lnTo>
                    <a:lnTo>
                      <a:pt x="52" y="141"/>
                    </a:lnTo>
                    <a:lnTo>
                      <a:pt x="49" y="154"/>
                    </a:lnTo>
                    <a:lnTo>
                      <a:pt x="49" y="167"/>
                    </a:lnTo>
                    <a:lnTo>
                      <a:pt x="55" y="179"/>
                    </a:lnTo>
                    <a:lnTo>
                      <a:pt x="62" y="189"/>
                    </a:lnTo>
                    <a:lnTo>
                      <a:pt x="75" y="196"/>
                    </a:lnTo>
                    <a:lnTo>
                      <a:pt x="77" y="197"/>
                    </a:lnTo>
                    <a:lnTo>
                      <a:pt x="77" y="199"/>
                    </a:lnTo>
                    <a:lnTo>
                      <a:pt x="77" y="201"/>
                    </a:lnTo>
                    <a:lnTo>
                      <a:pt x="75" y="203"/>
                    </a:lnTo>
                    <a:lnTo>
                      <a:pt x="74" y="203"/>
                    </a:lnTo>
                    <a:lnTo>
                      <a:pt x="58" y="197"/>
                    </a:lnTo>
                    <a:lnTo>
                      <a:pt x="48" y="187"/>
                    </a:lnTo>
                    <a:lnTo>
                      <a:pt x="41" y="174"/>
                    </a:lnTo>
                    <a:lnTo>
                      <a:pt x="39" y="159"/>
                    </a:lnTo>
                    <a:lnTo>
                      <a:pt x="40" y="145"/>
                    </a:lnTo>
                    <a:lnTo>
                      <a:pt x="44" y="131"/>
                    </a:lnTo>
                    <a:lnTo>
                      <a:pt x="51" y="117"/>
                    </a:lnTo>
                    <a:lnTo>
                      <a:pt x="60" y="106"/>
                    </a:lnTo>
                    <a:lnTo>
                      <a:pt x="70" y="95"/>
                    </a:lnTo>
                    <a:lnTo>
                      <a:pt x="78" y="83"/>
                    </a:lnTo>
                    <a:lnTo>
                      <a:pt x="83" y="69"/>
                    </a:lnTo>
                    <a:lnTo>
                      <a:pt x="85" y="55"/>
                    </a:lnTo>
                    <a:lnTo>
                      <a:pt x="81" y="43"/>
                    </a:lnTo>
                    <a:lnTo>
                      <a:pt x="72" y="31"/>
                    </a:lnTo>
                    <a:lnTo>
                      <a:pt x="60" y="22"/>
                    </a:lnTo>
                    <a:lnTo>
                      <a:pt x="51" y="18"/>
                    </a:lnTo>
                    <a:lnTo>
                      <a:pt x="41" y="14"/>
                    </a:lnTo>
                    <a:lnTo>
                      <a:pt x="31" y="11"/>
                    </a:lnTo>
                    <a:lnTo>
                      <a:pt x="23" y="14"/>
                    </a:lnTo>
                    <a:lnTo>
                      <a:pt x="19" y="22"/>
                    </a:lnTo>
                    <a:lnTo>
                      <a:pt x="17" y="35"/>
                    </a:lnTo>
                    <a:lnTo>
                      <a:pt x="18" y="38"/>
                    </a:lnTo>
                    <a:lnTo>
                      <a:pt x="18" y="40"/>
                    </a:lnTo>
                    <a:lnTo>
                      <a:pt x="17" y="42"/>
                    </a:lnTo>
                    <a:lnTo>
                      <a:pt x="14" y="43"/>
                    </a:lnTo>
                    <a:lnTo>
                      <a:pt x="11" y="43"/>
                    </a:lnTo>
                    <a:lnTo>
                      <a:pt x="3" y="36"/>
                    </a:lnTo>
                    <a:lnTo>
                      <a:pt x="0" y="28"/>
                    </a:lnTo>
                    <a:lnTo>
                      <a:pt x="0" y="19"/>
                    </a:lnTo>
                    <a:lnTo>
                      <a:pt x="3" y="10"/>
                    </a:lnTo>
                    <a:lnTo>
                      <a:pt x="11" y="4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31" name="Freeform 248"/>
              <p:cNvSpPr>
                <a:spLocks/>
              </p:cNvSpPr>
              <p:nvPr/>
            </p:nvSpPr>
            <p:spPr bwMode="auto">
              <a:xfrm>
                <a:off x="7292975" y="3168650"/>
                <a:ext cx="149225" cy="195263"/>
              </a:xfrm>
              <a:custGeom>
                <a:avLst/>
                <a:gdLst>
                  <a:gd name="T0" fmla="*/ 47 w 94"/>
                  <a:gd name="T1" fmla="*/ 0 h 123"/>
                  <a:gd name="T2" fmla="*/ 58 w 94"/>
                  <a:gd name="T3" fmla="*/ 4 h 123"/>
                  <a:gd name="T4" fmla="*/ 67 w 94"/>
                  <a:gd name="T5" fmla="*/ 11 h 123"/>
                  <a:gd name="T6" fmla="*/ 76 w 94"/>
                  <a:gd name="T7" fmla="*/ 20 h 123"/>
                  <a:gd name="T8" fmla="*/ 85 w 94"/>
                  <a:gd name="T9" fmla="*/ 30 h 123"/>
                  <a:gd name="T10" fmla="*/ 90 w 94"/>
                  <a:gd name="T11" fmla="*/ 40 h 123"/>
                  <a:gd name="T12" fmla="*/ 93 w 94"/>
                  <a:gd name="T13" fmla="*/ 47 h 123"/>
                  <a:gd name="T14" fmla="*/ 94 w 94"/>
                  <a:gd name="T15" fmla="*/ 59 h 123"/>
                  <a:gd name="T16" fmla="*/ 90 w 94"/>
                  <a:gd name="T17" fmla="*/ 68 h 123"/>
                  <a:gd name="T18" fmla="*/ 85 w 94"/>
                  <a:gd name="T19" fmla="*/ 78 h 123"/>
                  <a:gd name="T20" fmla="*/ 75 w 94"/>
                  <a:gd name="T21" fmla="*/ 83 h 123"/>
                  <a:gd name="T22" fmla="*/ 60 w 94"/>
                  <a:gd name="T23" fmla="*/ 88 h 123"/>
                  <a:gd name="T24" fmla="*/ 46 w 94"/>
                  <a:gd name="T25" fmla="*/ 89 h 123"/>
                  <a:gd name="T26" fmla="*/ 35 w 94"/>
                  <a:gd name="T27" fmla="*/ 91 h 123"/>
                  <a:gd name="T28" fmla="*/ 25 w 94"/>
                  <a:gd name="T29" fmla="*/ 92 h 123"/>
                  <a:gd name="T30" fmla="*/ 21 w 94"/>
                  <a:gd name="T31" fmla="*/ 95 h 123"/>
                  <a:gd name="T32" fmla="*/ 16 w 94"/>
                  <a:gd name="T33" fmla="*/ 99 h 123"/>
                  <a:gd name="T34" fmla="*/ 11 w 94"/>
                  <a:gd name="T35" fmla="*/ 102 h 123"/>
                  <a:gd name="T36" fmla="*/ 7 w 94"/>
                  <a:gd name="T37" fmla="*/ 108 h 123"/>
                  <a:gd name="T38" fmla="*/ 7 w 94"/>
                  <a:gd name="T39" fmla="*/ 113 h 123"/>
                  <a:gd name="T40" fmla="*/ 11 w 94"/>
                  <a:gd name="T41" fmla="*/ 117 h 123"/>
                  <a:gd name="T42" fmla="*/ 18 w 94"/>
                  <a:gd name="T43" fmla="*/ 121 h 123"/>
                  <a:gd name="T44" fmla="*/ 20 w 94"/>
                  <a:gd name="T45" fmla="*/ 121 h 123"/>
                  <a:gd name="T46" fmla="*/ 20 w 94"/>
                  <a:gd name="T47" fmla="*/ 122 h 123"/>
                  <a:gd name="T48" fmla="*/ 18 w 94"/>
                  <a:gd name="T49" fmla="*/ 123 h 123"/>
                  <a:gd name="T50" fmla="*/ 9 w 94"/>
                  <a:gd name="T51" fmla="*/ 122 h 123"/>
                  <a:gd name="T52" fmla="*/ 3 w 94"/>
                  <a:gd name="T53" fmla="*/ 117 h 123"/>
                  <a:gd name="T54" fmla="*/ 0 w 94"/>
                  <a:gd name="T55" fmla="*/ 109 h 123"/>
                  <a:gd name="T56" fmla="*/ 1 w 94"/>
                  <a:gd name="T57" fmla="*/ 100 h 123"/>
                  <a:gd name="T58" fmla="*/ 7 w 94"/>
                  <a:gd name="T59" fmla="*/ 92 h 123"/>
                  <a:gd name="T60" fmla="*/ 13 w 94"/>
                  <a:gd name="T61" fmla="*/ 87 h 123"/>
                  <a:gd name="T62" fmla="*/ 24 w 94"/>
                  <a:gd name="T63" fmla="*/ 83 h 123"/>
                  <a:gd name="T64" fmla="*/ 33 w 94"/>
                  <a:gd name="T65" fmla="*/ 80 h 123"/>
                  <a:gd name="T66" fmla="*/ 42 w 94"/>
                  <a:gd name="T67" fmla="*/ 79 h 123"/>
                  <a:gd name="T68" fmla="*/ 51 w 94"/>
                  <a:gd name="T69" fmla="*/ 78 h 123"/>
                  <a:gd name="T70" fmla="*/ 62 w 94"/>
                  <a:gd name="T71" fmla="*/ 75 h 123"/>
                  <a:gd name="T72" fmla="*/ 71 w 94"/>
                  <a:gd name="T73" fmla="*/ 71 h 123"/>
                  <a:gd name="T74" fmla="*/ 77 w 94"/>
                  <a:gd name="T75" fmla="*/ 66 h 123"/>
                  <a:gd name="T76" fmla="*/ 83 w 94"/>
                  <a:gd name="T77" fmla="*/ 59 h 123"/>
                  <a:gd name="T78" fmla="*/ 83 w 94"/>
                  <a:gd name="T79" fmla="*/ 50 h 123"/>
                  <a:gd name="T80" fmla="*/ 77 w 94"/>
                  <a:gd name="T81" fmla="*/ 40 h 123"/>
                  <a:gd name="T82" fmla="*/ 73 w 94"/>
                  <a:gd name="T83" fmla="*/ 34 h 123"/>
                  <a:gd name="T84" fmla="*/ 68 w 94"/>
                  <a:gd name="T85" fmla="*/ 28 h 123"/>
                  <a:gd name="T86" fmla="*/ 60 w 94"/>
                  <a:gd name="T87" fmla="*/ 21 h 123"/>
                  <a:gd name="T88" fmla="*/ 52 w 94"/>
                  <a:gd name="T89" fmla="*/ 15 h 123"/>
                  <a:gd name="T90" fmla="*/ 45 w 94"/>
                  <a:gd name="T91" fmla="*/ 12 h 123"/>
                  <a:gd name="T92" fmla="*/ 38 w 94"/>
                  <a:gd name="T93" fmla="*/ 15 h 123"/>
                  <a:gd name="T94" fmla="*/ 37 w 94"/>
                  <a:gd name="T95" fmla="*/ 16 h 123"/>
                  <a:gd name="T96" fmla="*/ 34 w 94"/>
                  <a:gd name="T97" fmla="*/ 16 h 123"/>
                  <a:gd name="T98" fmla="*/ 31 w 94"/>
                  <a:gd name="T99" fmla="*/ 15 h 123"/>
                  <a:gd name="T100" fmla="*/ 30 w 94"/>
                  <a:gd name="T101" fmla="*/ 13 h 123"/>
                  <a:gd name="T102" fmla="*/ 30 w 94"/>
                  <a:gd name="T103" fmla="*/ 11 h 123"/>
                  <a:gd name="T104" fmla="*/ 30 w 94"/>
                  <a:gd name="T105" fmla="*/ 8 h 123"/>
                  <a:gd name="T106" fmla="*/ 38 w 94"/>
                  <a:gd name="T107" fmla="*/ 2 h 123"/>
                  <a:gd name="T108" fmla="*/ 47 w 94"/>
                  <a:gd name="T109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4" h="123">
                    <a:moveTo>
                      <a:pt x="47" y="0"/>
                    </a:moveTo>
                    <a:lnTo>
                      <a:pt x="58" y="4"/>
                    </a:lnTo>
                    <a:lnTo>
                      <a:pt x="67" y="11"/>
                    </a:lnTo>
                    <a:lnTo>
                      <a:pt x="76" y="20"/>
                    </a:lnTo>
                    <a:lnTo>
                      <a:pt x="85" y="30"/>
                    </a:lnTo>
                    <a:lnTo>
                      <a:pt x="90" y="40"/>
                    </a:lnTo>
                    <a:lnTo>
                      <a:pt x="93" y="47"/>
                    </a:lnTo>
                    <a:lnTo>
                      <a:pt x="94" y="59"/>
                    </a:lnTo>
                    <a:lnTo>
                      <a:pt x="90" y="68"/>
                    </a:lnTo>
                    <a:lnTo>
                      <a:pt x="85" y="78"/>
                    </a:lnTo>
                    <a:lnTo>
                      <a:pt x="75" y="83"/>
                    </a:lnTo>
                    <a:lnTo>
                      <a:pt x="60" y="88"/>
                    </a:lnTo>
                    <a:lnTo>
                      <a:pt x="46" y="89"/>
                    </a:lnTo>
                    <a:lnTo>
                      <a:pt x="35" y="91"/>
                    </a:lnTo>
                    <a:lnTo>
                      <a:pt x="25" y="92"/>
                    </a:lnTo>
                    <a:lnTo>
                      <a:pt x="21" y="95"/>
                    </a:lnTo>
                    <a:lnTo>
                      <a:pt x="16" y="99"/>
                    </a:lnTo>
                    <a:lnTo>
                      <a:pt x="11" y="102"/>
                    </a:lnTo>
                    <a:lnTo>
                      <a:pt x="7" y="108"/>
                    </a:lnTo>
                    <a:lnTo>
                      <a:pt x="7" y="113"/>
                    </a:lnTo>
                    <a:lnTo>
                      <a:pt x="11" y="117"/>
                    </a:lnTo>
                    <a:lnTo>
                      <a:pt x="18" y="121"/>
                    </a:lnTo>
                    <a:lnTo>
                      <a:pt x="20" y="121"/>
                    </a:lnTo>
                    <a:lnTo>
                      <a:pt x="20" y="122"/>
                    </a:lnTo>
                    <a:lnTo>
                      <a:pt x="18" y="123"/>
                    </a:lnTo>
                    <a:lnTo>
                      <a:pt x="9" y="122"/>
                    </a:lnTo>
                    <a:lnTo>
                      <a:pt x="3" y="117"/>
                    </a:lnTo>
                    <a:lnTo>
                      <a:pt x="0" y="109"/>
                    </a:lnTo>
                    <a:lnTo>
                      <a:pt x="1" y="100"/>
                    </a:lnTo>
                    <a:lnTo>
                      <a:pt x="7" y="92"/>
                    </a:lnTo>
                    <a:lnTo>
                      <a:pt x="13" y="87"/>
                    </a:lnTo>
                    <a:lnTo>
                      <a:pt x="24" y="83"/>
                    </a:lnTo>
                    <a:lnTo>
                      <a:pt x="33" y="80"/>
                    </a:lnTo>
                    <a:lnTo>
                      <a:pt x="42" y="79"/>
                    </a:lnTo>
                    <a:lnTo>
                      <a:pt x="51" y="78"/>
                    </a:lnTo>
                    <a:lnTo>
                      <a:pt x="62" y="75"/>
                    </a:lnTo>
                    <a:lnTo>
                      <a:pt x="71" y="71"/>
                    </a:lnTo>
                    <a:lnTo>
                      <a:pt x="77" y="66"/>
                    </a:lnTo>
                    <a:lnTo>
                      <a:pt x="83" y="59"/>
                    </a:lnTo>
                    <a:lnTo>
                      <a:pt x="83" y="50"/>
                    </a:lnTo>
                    <a:lnTo>
                      <a:pt x="77" y="40"/>
                    </a:lnTo>
                    <a:lnTo>
                      <a:pt x="73" y="34"/>
                    </a:lnTo>
                    <a:lnTo>
                      <a:pt x="68" y="28"/>
                    </a:lnTo>
                    <a:lnTo>
                      <a:pt x="60" y="21"/>
                    </a:lnTo>
                    <a:lnTo>
                      <a:pt x="52" y="15"/>
                    </a:lnTo>
                    <a:lnTo>
                      <a:pt x="45" y="12"/>
                    </a:lnTo>
                    <a:lnTo>
                      <a:pt x="38" y="15"/>
                    </a:lnTo>
                    <a:lnTo>
                      <a:pt x="37" y="16"/>
                    </a:lnTo>
                    <a:lnTo>
                      <a:pt x="34" y="16"/>
                    </a:lnTo>
                    <a:lnTo>
                      <a:pt x="31" y="15"/>
                    </a:lnTo>
                    <a:lnTo>
                      <a:pt x="30" y="13"/>
                    </a:lnTo>
                    <a:lnTo>
                      <a:pt x="30" y="11"/>
                    </a:lnTo>
                    <a:lnTo>
                      <a:pt x="30" y="8"/>
                    </a:lnTo>
                    <a:lnTo>
                      <a:pt x="38" y="2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</p:grpSp>
        <p:sp>
          <p:nvSpPr>
            <p:cNvPr id="32" name="Freeform 58"/>
            <p:cNvSpPr>
              <a:spLocks noEditPoints="1"/>
            </p:cNvSpPr>
            <p:nvPr userDrawn="1"/>
          </p:nvSpPr>
          <p:spPr bwMode="auto">
            <a:xfrm>
              <a:off x="5558290" y="4320249"/>
              <a:ext cx="958850" cy="1316903"/>
            </a:xfrm>
            <a:custGeom>
              <a:avLst/>
              <a:gdLst>
                <a:gd name="T0" fmla="*/ 42 w 158"/>
                <a:gd name="T1" fmla="*/ 173 h 217"/>
                <a:gd name="T2" fmla="*/ 99 w 158"/>
                <a:gd name="T3" fmla="*/ 200 h 217"/>
                <a:gd name="T4" fmla="*/ 109 w 158"/>
                <a:gd name="T5" fmla="*/ 143 h 217"/>
                <a:gd name="T6" fmla="*/ 96 w 158"/>
                <a:gd name="T7" fmla="*/ 193 h 217"/>
                <a:gd name="T8" fmla="*/ 97 w 158"/>
                <a:gd name="T9" fmla="*/ 123 h 217"/>
                <a:gd name="T10" fmla="*/ 75 w 158"/>
                <a:gd name="T11" fmla="*/ 181 h 217"/>
                <a:gd name="T12" fmla="*/ 72 w 158"/>
                <a:gd name="T13" fmla="*/ 140 h 217"/>
                <a:gd name="T14" fmla="*/ 68 w 158"/>
                <a:gd name="T15" fmla="*/ 118 h 217"/>
                <a:gd name="T16" fmla="*/ 56 w 158"/>
                <a:gd name="T17" fmla="*/ 190 h 217"/>
                <a:gd name="T18" fmla="*/ 47 w 158"/>
                <a:gd name="T19" fmla="*/ 157 h 217"/>
                <a:gd name="T20" fmla="*/ 33 w 158"/>
                <a:gd name="T21" fmla="*/ 110 h 217"/>
                <a:gd name="T22" fmla="*/ 139 w 158"/>
                <a:gd name="T23" fmla="*/ 51 h 217"/>
                <a:gd name="T24" fmla="*/ 89 w 158"/>
                <a:gd name="T25" fmla="*/ 71 h 217"/>
                <a:gd name="T26" fmla="*/ 33 w 158"/>
                <a:gd name="T27" fmla="*/ 62 h 217"/>
                <a:gd name="T28" fmla="*/ 14 w 158"/>
                <a:gd name="T29" fmla="*/ 85 h 217"/>
                <a:gd name="T30" fmla="*/ 9 w 158"/>
                <a:gd name="T31" fmla="*/ 101 h 217"/>
                <a:gd name="T32" fmla="*/ 31 w 158"/>
                <a:gd name="T33" fmla="*/ 98 h 217"/>
                <a:gd name="T34" fmla="*/ 42 w 158"/>
                <a:gd name="T35" fmla="*/ 107 h 217"/>
                <a:gd name="T36" fmla="*/ 61 w 158"/>
                <a:gd name="T37" fmla="*/ 113 h 217"/>
                <a:gd name="T38" fmla="*/ 73 w 158"/>
                <a:gd name="T39" fmla="*/ 103 h 217"/>
                <a:gd name="T40" fmla="*/ 96 w 158"/>
                <a:gd name="T41" fmla="*/ 114 h 217"/>
                <a:gd name="T42" fmla="*/ 111 w 158"/>
                <a:gd name="T43" fmla="*/ 109 h 217"/>
                <a:gd name="T44" fmla="*/ 127 w 158"/>
                <a:gd name="T45" fmla="*/ 110 h 217"/>
                <a:gd name="T46" fmla="*/ 148 w 158"/>
                <a:gd name="T47" fmla="*/ 90 h 217"/>
                <a:gd name="T48" fmla="*/ 135 w 158"/>
                <a:gd name="T49" fmla="*/ 79 h 217"/>
                <a:gd name="T50" fmla="*/ 139 w 158"/>
                <a:gd name="T51" fmla="*/ 51 h 217"/>
                <a:gd name="T52" fmla="*/ 119 w 158"/>
                <a:gd name="T53" fmla="*/ 51 h 217"/>
                <a:gd name="T54" fmla="*/ 114 w 158"/>
                <a:gd name="T55" fmla="*/ 60 h 217"/>
                <a:gd name="T56" fmla="*/ 119 w 158"/>
                <a:gd name="T57" fmla="*/ 66 h 217"/>
                <a:gd name="T58" fmla="*/ 128 w 158"/>
                <a:gd name="T59" fmla="*/ 46 h 217"/>
                <a:gd name="T60" fmla="*/ 118 w 158"/>
                <a:gd name="T61" fmla="*/ 45 h 217"/>
                <a:gd name="T62" fmla="*/ 35 w 158"/>
                <a:gd name="T63" fmla="*/ 41 h 217"/>
                <a:gd name="T64" fmla="*/ 42 w 158"/>
                <a:gd name="T65" fmla="*/ 55 h 217"/>
                <a:gd name="T66" fmla="*/ 37 w 158"/>
                <a:gd name="T67" fmla="*/ 46 h 217"/>
                <a:gd name="T68" fmla="*/ 46 w 158"/>
                <a:gd name="T69" fmla="*/ 50 h 217"/>
                <a:gd name="T70" fmla="*/ 44 w 158"/>
                <a:gd name="T71" fmla="*/ 43 h 217"/>
                <a:gd name="T72" fmla="*/ 41 w 158"/>
                <a:gd name="T73" fmla="*/ 34 h 217"/>
                <a:gd name="T74" fmla="*/ 69 w 158"/>
                <a:gd name="T75" fmla="*/ 33 h 217"/>
                <a:gd name="T76" fmla="*/ 59 w 158"/>
                <a:gd name="T77" fmla="*/ 20 h 217"/>
                <a:gd name="T78" fmla="*/ 90 w 158"/>
                <a:gd name="T79" fmla="*/ 11 h 217"/>
                <a:gd name="T80" fmla="*/ 81 w 158"/>
                <a:gd name="T81" fmla="*/ 35 h 217"/>
                <a:gd name="T82" fmla="*/ 80 w 158"/>
                <a:gd name="T83" fmla="*/ 16 h 217"/>
                <a:gd name="T84" fmla="*/ 88 w 158"/>
                <a:gd name="T85" fmla="*/ 11 h 217"/>
                <a:gd name="T86" fmla="*/ 110 w 158"/>
                <a:gd name="T87" fmla="*/ 42 h 217"/>
                <a:gd name="T88" fmla="*/ 107 w 158"/>
                <a:gd name="T89" fmla="*/ 14 h 217"/>
                <a:gd name="T90" fmla="*/ 126 w 158"/>
                <a:gd name="T91" fmla="*/ 29 h 217"/>
                <a:gd name="T92" fmla="*/ 106 w 158"/>
                <a:gd name="T93" fmla="*/ 13 h 217"/>
                <a:gd name="T94" fmla="*/ 147 w 158"/>
                <a:gd name="T95" fmla="*/ 41 h 217"/>
                <a:gd name="T96" fmla="*/ 156 w 158"/>
                <a:gd name="T97" fmla="*/ 86 h 217"/>
                <a:gd name="T98" fmla="*/ 136 w 158"/>
                <a:gd name="T99" fmla="*/ 122 h 217"/>
                <a:gd name="T100" fmla="*/ 109 w 158"/>
                <a:gd name="T101" fmla="*/ 206 h 217"/>
                <a:gd name="T102" fmla="*/ 64 w 158"/>
                <a:gd name="T103" fmla="*/ 217 h 217"/>
                <a:gd name="T104" fmla="*/ 34 w 158"/>
                <a:gd name="T105" fmla="*/ 198 h 217"/>
                <a:gd name="T106" fmla="*/ 24 w 158"/>
                <a:gd name="T107" fmla="*/ 114 h 217"/>
                <a:gd name="T108" fmla="*/ 0 w 158"/>
                <a:gd name="T109" fmla="*/ 100 h 217"/>
                <a:gd name="T110" fmla="*/ 30 w 158"/>
                <a:gd name="T111" fmla="*/ 3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8" h="217">
                  <a:moveTo>
                    <a:pt x="33" y="110"/>
                  </a:moveTo>
                  <a:lnTo>
                    <a:pt x="31" y="110"/>
                  </a:lnTo>
                  <a:lnTo>
                    <a:pt x="33" y="113"/>
                  </a:lnTo>
                  <a:lnTo>
                    <a:pt x="35" y="139"/>
                  </a:lnTo>
                  <a:lnTo>
                    <a:pt x="39" y="165"/>
                  </a:lnTo>
                  <a:lnTo>
                    <a:pt x="42" y="173"/>
                  </a:lnTo>
                  <a:lnTo>
                    <a:pt x="44" y="183"/>
                  </a:lnTo>
                  <a:lnTo>
                    <a:pt x="46" y="193"/>
                  </a:lnTo>
                  <a:lnTo>
                    <a:pt x="46" y="202"/>
                  </a:lnTo>
                  <a:lnTo>
                    <a:pt x="64" y="207"/>
                  </a:lnTo>
                  <a:lnTo>
                    <a:pt x="82" y="206"/>
                  </a:lnTo>
                  <a:lnTo>
                    <a:pt x="99" y="200"/>
                  </a:lnTo>
                  <a:lnTo>
                    <a:pt x="102" y="199"/>
                  </a:lnTo>
                  <a:lnTo>
                    <a:pt x="114" y="161"/>
                  </a:lnTo>
                  <a:lnTo>
                    <a:pt x="123" y="123"/>
                  </a:lnTo>
                  <a:lnTo>
                    <a:pt x="116" y="122"/>
                  </a:lnTo>
                  <a:lnTo>
                    <a:pt x="111" y="119"/>
                  </a:lnTo>
                  <a:lnTo>
                    <a:pt x="109" y="143"/>
                  </a:lnTo>
                  <a:lnTo>
                    <a:pt x="105" y="166"/>
                  </a:lnTo>
                  <a:lnTo>
                    <a:pt x="101" y="191"/>
                  </a:lnTo>
                  <a:lnTo>
                    <a:pt x="101" y="193"/>
                  </a:lnTo>
                  <a:lnTo>
                    <a:pt x="99" y="194"/>
                  </a:lnTo>
                  <a:lnTo>
                    <a:pt x="97" y="194"/>
                  </a:lnTo>
                  <a:lnTo>
                    <a:pt x="96" y="193"/>
                  </a:lnTo>
                  <a:lnTo>
                    <a:pt x="96" y="191"/>
                  </a:lnTo>
                  <a:lnTo>
                    <a:pt x="96" y="166"/>
                  </a:lnTo>
                  <a:lnTo>
                    <a:pt x="102" y="141"/>
                  </a:lnTo>
                  <a:lnTo>
                    <a:pt x="106" y="117"/>
                  </a:lnTo>
                  <a:lnTo>
                    <a:pt x="106" y="115"/>
                  </a:lnTo>
                  <a:lnTo>
                    <a:pt x="97" y="123"/>
                  </a:lnTo>
                  <a:lnTo>
                    <a:pt x="88" y="124"/>
                  </a:lnTo>
                  <a:lnTo>
                    <a:pt x="77" y="121"/>
                  </a:lnTo>
                  <a:lnTo>
                    <a:pt x="79" y="140"/>
                  </a:lnTo>
                  <a:lnTo>
                    <a:pt x="77" y="160"/>
                  </a:lnTo>
                  <a:lnTo>
                    <a:pt x="75" y="178"/>
                  </a:lnTo>
                  <a:lnTo>
                    <a:pt x="75" y="181"/>
                  </a:lnTo>
                  <a:lnTo>
                    <a:pt x="73" y="181"/>
                  </a:lnTo>
                  <a:lnTo>
                    <a:pt x="72" y="181"/>
                  </a:lnTo>
                  <a:lnTo>
                    <a:pt x="71" y="181"/>
                  </a:lnTo>
                  <a:lnTo>
                    <a:pt x="69" y="178"/>
                  </a:lnTo>
                  <a:lnTo>
                    <a:pt x="69" y="160"/>
                  </a:lnTo>
                  <a:lnTo>
                    <a:pt x="72" y="140"/>
                  </a:lnTo>
                  <a:lnTo>
                    <a:pt x="72" y="121"/>
                  </a:lnTo>
                  <a:lnTo>
                    <a:pt x="73" y="119"/>
                  </a:lnTo>
                  <a:lnTo>
                    <a:pt x="73" y="118"/>
                  </a:lnTo>
                  <a:lnTo>
                    <a:pt x="75" y="118"/>
                  </a:lnTo>
                  <a:lnTo>
                    <a:pt x="72" y="114"/>
                  </a:lnTo>
                  <a:lnTo>
                    <a:pt x="68" y="118"/>
                  </a:lnTo>
                  <a:lnTo>
                    <a:pt x="64" y="122"/>
                  </a:lnTo>
                  <a:lnTo>
                    <a:pt x="59" y="123"/>
                  </a:lnTo>
                  <a:lnTo>
                    <a:pt x="52" y="124"/>
                  </a:lnTo>
                  <a:lnTo>
                    <a:pt x="52" y="124"/>
                  </a:lnTo>
                  <a:lnTo>
                    <a:pt x="55" y="157"/>
                  </a:lnTo>
                  <a:lnTo>
                    <a:pt x="56" y="190"/>
                  </a:lnTo>
                  <a:lnTo>
                    <a:pt x="55" y="191"/>
                  </a:lnTo>
                  <a:lnTo>
                    <a:pt x="54" y="191"/>
                  </a:lnTo>
                  <a:lnTo>
                    <a:pt x="52" y="191"/>
                  </a:lnTo>
                  <a:lnTo>
                    <a:pt x="51" y="190"/>
                  </a:lnTo>
                  <a:lnTo>
                    <a:pt x="47" y="174"/>
                  </a:lnTo>
                  <a:lnTo>
                    <a:pt x="47" y="157"/>
                  </a:lnTo>
                  <a:lnTo>
                    <a:pt x="47" y="140"/>
                  </a:lnTo>
                  <a:lnTo>
                    <a:pt x="47" y="123"/>
                  </a:lnTo>
                  <a:lnTo>
                    <a:pt x="43" y="121"/>
                  </a:lnTo>
                  <a:lnTo>
                    <a:pt x="39" y="118"/>
                  </a:lnTo>
                  <a:lnTo>
                    <a:pt x="35" y="114"/>
                  </a:lnTo>
                  <a:lnTo>
                    <a:pt x="33" y="110"/>
                  </a:lnTo>
                  <a:close/>
                  <a:moveTo>
                    <a:pt x="96" y="52"/>
                  </a:moveTo>
                  <a:lnTo>
                    <a:pt x="98" y="59"/>
                  </a:lnTo>
                  <a:lnTo>
                    <a:pt x="99" y="67"/>
                  </a:lnTo>
                  <a:lnTo>
                    <a:pt x="105" y="68"/>
                  </a:lnTo>
                  <a:lnTo>
                    <a:pt x="96" y="52"/>
                  </a:lnTo>
                  <a:close/>
                  <a:moveTo>
                    <a:pt x="139" y="51"/>
                  </a:moveTo>
                  <a:lnTo>
                    <a:pt x="135" y="63"/>
                  </a:lnTo>
                  <a:lnTo>
                    <a:pt x="127" y="72"/>
                  </a:lnTo>
                  <a:lnTo>
                    <a:pt x="118" y="79"/>
                  </a:lnTo>
                  <a:lnTo>
                    <a:pt x="107" y="81"/>
                  </a:lnTo>
                  <a:lnTo>
                    <a:pt x="98" y="77"/>
                  </a:lnTo>
                  <a:lnTo>
                    <a:pt x="89" y="71"/>
                  </a:lnTo>
                  <a:lnTo>
                    <a:pt x="81" y="64"/>
                  </a:lnTo>
                  <a:lnTo>
                    <a:pt x="75" y="63"/>
                  </a:lnTo>
                  <a:lnTo>
                    <a:pt x="64" y="63"/>
                  </a:lnTo>
                  <a:lnTo>
                    <a:pt x="52" y="63"/>
                  </a:lnTo>
                  <a:lnTo>
                    <a:pt x="42" y="63"/>
                  </a:lnTo>
                  <a:lnTo>
                    <a:pt x="33" y="62"/>
                  </a:lnTo>
                  <a:lnTo>
                    <a:pt x="26" y="56"/>
                  </a:lnTo>
                  <a:lnTo>
                    <a:pt x="21" y="69"/>
                  </a:lnTo>
                  <a:lnTo>
                    <a:pt x="18" y="84"/>
                  </a:lnTo>
                  <a:lnTo>
                    <a:pt x="18" y="85"/>
                  </a:lnTo>
                  <a:lnTo>
                    <a:pt x="16" y="85"/>
                  </a:lnTo>
                  <a:lnTo>
                    <a:pt x="14" y="85"/>
                  </a:lnTo>
                  <a:lnTo>
                    <a:pt x="13" y="88"/>
                  </a:lnTo>
                  <a:lnTo>
                    <a:pt x="12" y="90"/>
                  </a:lnTo>
                  <a:lnTo>
                    <a:pt x="9" y="93"/>
                  </a:lnTo>
                  <a:lnTo>
                    <a:pt x="8" y="96"/>
                  </a:lnTo>
                  <a:lnTo>
                    <a:pt x="8" y="98"/>
                  </a:lnTo>
                  <a:lnTo>
                    <a:pt x="9" y="101"/>
                  </a:lnTo>
                  <a:lnTo>
                    <a:pt x="12" y="103"/>
                  </a:lnTo>
                  <a:lnTo>
                    <a:pt x="17" y="105"/>
                  </a:lnTo>
                  <a:lnTo>
                    <a:pt x="21" y="105"/>
                  </a:lnTo>
                  <a:lnTo>
                    <a:pt x="25" y="105"/>
                  </a:lnTo>
                  <a:lnTo>
                    <a:pt x="29" y="102"/>
                  </a:lnTo>
                  <a:lnTo>
                    <a:pt x="31" y="98"/>
                  </a:lnTo>
                  <a:lnTo>
                    <a:pt x="34" y="97"/>
                  </a:lnTo>
                  <a:lnTo>
                    <a:pt x="35" y="97"/>
                  </a:lnTo>
                  <a:lnTo>
                    <a:pt x="38" y="98"/>
                  </a:lnTo>
                  <a:lnTo>
                    <a:pt x="39" y="101"/>
                  </a:lnTo>
                  <a:lnTo>
                    <a:pt x="41" y="105"/>
                  </a:lnTo>
                  <a:lnTo>
                    <a:pt x="42" y="107"/>
                  </a:lnTo>
                  <a:lnTo>
                    <a:pt x="44" y="111"/>
                  </a:lnTo>
                  <a:lnTo>
                    <a:pt x="48" y="114"/>
                  </a:lnTo>
                  <a:lnTo>
                    <a:pt x="52" y="115"/>
                  </a:lnTo>
                  <a:lnTo>
                    <a:pt x="56" y="115"/>
                  </a:lnTo>
                  <a:lnTo>
                    <a:pt x="59" y="114"/>
                  </a:lnTo>
                  <a:lnTo>
                    <a:pt x="61" y="113"/>
                  </a:lnTo>
                  <a:lnTo>
                    <a:pt x="64" y="110"/>
                  </a:lnTo>
                  <a:lnTo>
                    <a:pt x="65" y="107"/>
                  </a:lnTo>
                  <a:lnTo>
                    <a:pt x="68" y="103"/>
                  </a:lnTo>
                  <a:lnTo>
                    <a:pt x="69" y="102"/>
                  </a:lnTo>
                  <a:lnTo>
                    <a:pt x="71" y="102"/>
                  </a:lnTo>
                  <a:lnTo>
                    <a:pt x="73" y="103"/>
                  </a:lnTo>
                  <a:lnTo>
                    <a:pt x="75" y="103"/>
                  </a:lnTo>
                  <a:lnTo>
                    <a:pt x="75" y="105"/>
                  </a:lnTo>
                  <a:lnTo>
                    <a:pt x="79" y="111"/>
                  </a:lnTo>
                  <a:lnTo>
                    <a:pt x="84" y="115"/>
                  </a:lnTo>
                  <a:lnTo>
                    <a:pt x="90" y="117"/>
                  </a:lnTo>
                  <a:lnTo>
                    <a:pt x="96" y="114"/>
                  </a:lnTo>
                  <a:lnTo>
                    <a:pt x="101" y="107"/>
                  </a:lnTo>
                  <a:lnTo>
                    <a:pt x="102" y="105"/>
                  </a:lnTo>
                  <a:lnTo>
                    <a:pt x="103" y="105"/>
                  </a:lnTo>
                  <a:lnTo>
                    <a:pt x="106" y="105"/>
                  </a:lnTo>
                  <a:lnTo>
                    <a:pt x="107" y="105"/>
                  </a:lnTo>
                  <a:lnTo>
                    <a:pt x="111" y="109"/>
                  </a:lnTo>
                  <a:lnTo>
                    <a:pt x="116" y="111"/>
                  </a:lnTo>
                  <a:lnTo>
                    <a:pt x="120" y="113"/>
                  </a:lnTo>
                  <a:lnTo>
                    <a:pt x="124" y="114"/>
                  </a:lnTo>
                  <a:lnTo>
                    <a:pt x="126" y="113"/>
                  </a:lnTo>
                  <a:lnTo>
                    <a:pt x="126" y="111"/>
                  </a:lnTo>
                  <a:lnTo>
                    <a:pt x="127" y="110"/>
                  </a:lnTo>
                  <a:lnTo>
                    <a:pt x="130" y="110"/>
                  </a:lnTo>
                  <a:lnTo>
                    <a:pt x="132" y="110"/>
                  </a:lnTo>
                  <a:lnTo>
                    <a:pt x="133" y="113"/>
                  </a:lnTo>
                  <a:lnTo>
                    <a:pt x="141" y="107"/>
                  </a:lnTo>
                  <a:lnTo>
                    <a:pt x="147" y="101"/>
                  </a:lnTo>
                  <a:lnTo>
                    <a:pt x="148" y="90"/>
                  </a:lnTo>
                  <a:lnTo>
                    <a:pt x="148" y="90"/>
                  </a:lnTo>
                  <a:lnTo>
                    <a:pt x="147" y="86"/>
                  </a:lnTo>
                  <a:lnTo>
                    <a:pt x="143" y="84"/>
                  </a:lnTo>
                  <a:lnTo>
                    <a:pt x="137" y="81"/>
                  </a:lnTo>
                  <a:lnTo>
                    <a:pt x="136" y="81"/>
                  </a:lnTo>
                  <a:lnTo>
                    <a:pt x="135" y="79"/>
                  </a:lnTo>
                  <a:lnTo>
                    <a:pt x="133" y="77"/>
                  </a:lnTo>
                  <a:lnTo>
                    <a:pt x="132" y="75"/>
                  </a:lnTo>
                  <a:lnTo>
                    <a:pt x="132" y="72"/>
                  </a:lnTo>
                  <a:lnTo>
                    <a:pt x="136" y="66"/>
                  </a:lnTo>
                  <a:lnTo>
                    <a:pt x="139" y="59"/>
                  </a:lnTo>
                  <a:lnTo>
                    <a:pt x="139" y="51"/>
                  </a:lnTo>
                  <a:close/>
                  <a:moveTo>
                    <a:pt x="50" y="47"/>
                  </a:moveTo>
                  <a:lnTo>
                    <a:pt x="51" y="55"/>
                  </a:lnTo>
                  <a:lnTo>
                    <a:pt x="56" y="55"/>
                  </a:lnTo>
                  <a:lnTo>
                    <a:pt x="50" y="47"/>
                  </a:lnTo>
                  <a:close/>
                  <a:moveTo>
                    <a:pt x="118" y="45"/>
                  </a:moveTo>
                  <a:lnTo>
                    <a:pt x="119" y="51"/>
                  </a:lnTo>
                  <a:lnTo>
                    <a:pt x="120" y="59"/>
                  </a:lnTo>
                  <a:lnTo>
                    <a:pt x="120" y="60"/>
                  </a:lnTo>
                  <a:lnTo>
                    <a:pt x="119" y="62"/>
                  </a:lnTo>
                  <a:lnTo>
                    <a:pt x="116" y="62"/>
                  </a:lnTo>
                  <a:lnTo>
                    <a:pt x="115" y="62"/>
                  </a:lnTo>
                  <a:lnTo>
                    <a:pt x="114" y="60"/>
                  </a:lnTo>
                  <a:lnTo>
                    <a:pt x="106" y="50"/>
                  </a:lnTo>
                  <a:lnTo>
                    <a:pt x="109" y="59"/>
                  </a:lnTo>
                  <a:lnTo>
                    <a:pt x="111" y="68"/>
                  </a:lnTo>
                  <a:lnTo>
                    <a:pt x="110" y="69"/>
                  </a:lnTo>
                  <a:lnTo>
                    <a:pt x="115" y="68"/>
                  </a:lnTo>
                  <a:lnTo>
                    <a:pt x="119" y="66"/>
                  </a:lnTo>
                  <a:lnTo>
                    <a:pt x="122" y="63"/>
                  </a:lnTo>
                  <a:lnTo>
                    <a:pt x="126" y="59"/>
                  </a:lnTo>
                  <a:lnTo>
                    <a:pt x="127" y="54"/>
                  </a:lnTo>
                  <a:lnTo>
                    <a:pt x="130" y="49"/>
                  </a:lnTo>
                  <a:lnTo>
                    <a:pt x="127" y="46"/>
                  </a:lnTo>
                  <a:lnTo>
                    <a:pt x="128" y="46"/>
                  </a:lnTo>
                  <a:lnTo>
                    <a:pt x="127" y="49"/>
                  </a:lnTo>
                  <a:lnTo>
                    <a:pt x="126" y="50"/>
                  </a:lnTo>
                  <a:lnTo>
                    <a:pt x="124" y="50"/>
                  </a:lnTo>
                  <a:lnTo>
                    <a:pt x="122" y="50"/>
                  </a:lnTo>
                  <a:lnTo>
                    <a:pt x="120" y="49"/>
                  </a:lnTo>
                  <a:lnTo>
                    <a:pt x="118" y="45"/>
                  </a:lnTo>
                  <a:close/>
                  <a:moveTo>
                    <a:pt x="60" y="42"/>
                  </a:moveTo>
                  <a:lnTo>
                    <a:pt x="64" y="54"/>
                  </a:lnTo>
                  <a:lnTo>
                    <a:pt x="68" y="54"/>
                  </a:lnTo>
                  <a:lnTo>
                    <a:pt x="60" y="42"/>
                  </a:lnTo>
                  <a:close/>
                  <a:moveTo>
                    <a:pt x="41" y="34"/>
                  </a:moveTo>
                  <a:lnTo>
                    <a:pt x="35" y="41"/>
                  </a:lnTo>
                  <a:lnTo>
                    <a:pt x="31" y="47"/>
                  </a:lnTo>
                  <a:lnTo>
                    <a:pt x="31" y="50"/>
                  </a:lnTo>
                  <a:lnTo>
                    <a:pt x="33" y="52"/>
                  </a:lnTo>
                  <a:lnTo>
                    <a:pt x="35" y="54"/>
                  </a:lnTo>
                  <a:lnTo>
                    <a:pt x="39" y="55"/>
                  </a:lnTo>
                  <a:lnTo>
                    <a:pt x="42" y="55"/>
                  </a:lnTo>
                  <a:lnTo>
                    <a:pt x="46" y="56"/>
                  </a:lnTo>
                  <a:lnTo>
                    <a:pt x="43" y="51"/>
                  </a:lnTo>
                  <a:lnTo>
                    <a:pt x="38" y="47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37" y="46"/>
                  </a:lnTo>
                  <a:lnTo>
                    <a:pt x="37" y="46"/>
                  </a:lnTo>
                  <a:lnTo>
                    <a:pt x="39" y="45"/>
                  </a:lnTo>
                  <a:lnTo>
                    <a:pt x="41" y="45"/>
                  </a:lnTo>
                  <a:lnTo>
                    <a:pt x="42" y="46"/>
                  </a:lnTo>
                  <a:lnTo>
                    <a:pt x="43" y="47"/>
                  </a:lnTo>
                  <a:lnTo>
                    <a:pt x="46" y="50"/>
                  </a:lnTo>
                  <a:lnTo>
                    <a:pt x="47" y="51"/>
                  </a:lnTo>
                  <a:lnTo>
                    <a:pt x="47" y="51"/>
                  </a:lnTo>
                  <a:lnTo>
                    <a:pt x="47" y="50"/>
                  </a:lnTo>
                  <a:lnTo>
                    <a:pt x="47" y="49"/>
                  </a:lnTo>
                  <a:lnTo>
                    <a:pt x="46" y="46"/>
                  </a:lnTo>
                  <a:lnTo>
                    <a:pt x="44" y="43"/>
                  </a:lnTo>
                  <a:lnTo>
                    <a:pt x="43" y="41"/>
                  </a:lnTo>
                  <a:lnTo>
                    <a:pt x="42" y="38"/>
                  </a:lnTo>
                  <a:lnTo>
                    <a:pt x="42" y="37"/>
                  </a:lnTo>
                  <a:lnTo>
                    <a:pt x="41" y="35"/>
                  </a:lnTo>
                  <a:lnTo>
                    <a:pt x="41" y="34"/>
                  </a:lnTo>
                  <a:lnTo>
                    <a:pt x="41" y="34"/>
                  </a:lnTo>
                  <a:close/>
                  <a:moveTo>
                    <a:pt x="69" y="33"/>
                  </a:moveTo>
                  <a:lnTo>
                    <a:pt x="73" y="43"/>
                  </a:lnTo>
                  <a:lnTo>
                    <a:pt x="76" y="52"/>
                  </a:lnTo>
                  <a:lnTo>
                    <a:pt x="77" y="54"/>
                  </a:lnTo>
                  <a:lnTo>
                    <a:pt x="85" y="56"/>
                  </a:lnTo>
                  <a:lnTo>
                    <a:pt x="69" y="33"/>
                  </a:lnTo>
                  <a:close/>
                  <a:moveTo>
                    <a:pt x="50" y="26"/>
                  </a:moveTo>
                  <a:lnTo>
                    <a:pt x="43" y="30"/>
                  </a:lnTo>
                  <a:lnTo>
                    <a:pt x="44" y="31"/>
                  </a:lnTo>
                  <a:lnTo>
                    <a:pt x="55" y="45"/>
                  </a:lnTo>
                  <a:lnTo>
                    <a:pt x="50" y="26"/>
                  </a:lnTo>
                  <a:close/>
                  <a:moveTo>
                    <a:pt x="59" y="20"/>
                  </a:moveTo>
                  <a:lnTo>
                    <a:pt x="55" y="22"/>
                  </a:lnTo>
                  <a:lnTo>
                    <a:pt x="55" y="22"/>
                  </a:lnTo>
                  <a:lnTo>
                    <a:pt x="60" y="30"/>
                  </a:lnTo>
                  <a:lnTo>
                    <a:pt x="65" y="39"/>
                  </a:lnTo>
                  <a:lnTo>
                    <a:pt x="59" y="20"/>
                  </a:lnTo>
                  <a:close/>
                  <a:moveTo>
                    <a:pt x="90" y="11"/>
                  </a:moveTo>
                  <a:lnTo>
                    <a:pt x="75" y="12"/>
                  </a:lnTo>
                  <a:lnTo>
                    <a:pt x="69" y="14"/>
                  </a:lnTo>
                  <a:lnTo>
                    <a:pt x="65" y="16"/>
                  </a:lnTo>
                  <a:lnTo>
                    <a:pt x="77" y="34"/>
                  </a:lnTo>
                  <a:lnTo>
                    <a:pt x="89" y="52"/>
                  </a:lnTo>
                  <a:lnTo>
                    <a:pt x="81" y="35"/>
                  </a:lnTo>
                  <a:lnTo>
                    <a:pt x="75" y="17"/>
                  </a:lnTo>
                  <a:lnTo>
                    <a:pt x="75" y="16"/>
                  </a:lnTo>
                  <a:lnTo>
                    <a:pt x="76" y="14"/>
                  </a:lnTo>
                  <a:lnTo>
                    <a:pt x="77" y="13"/>
                  </a:lnTo>
                  <a:lnTo>
                    <a:pt x="79" y="14"/>
                  </a:lnTo>
                  <a:lnTo>
                    <a:pt x="80" y="16"/>
                  </a:lnTo>
                  <a:lnTo>
                    <a:pt x="98" y="46"/>
                  </a:lnTo>
                  <a:lnTo>
                    <a:pt x="84" y="16"/>
                  </a:lnTo>
                  <a:lnTo>
                    <a:pt x="84" y="13"/>
                  </a:lnTo>
                  <a:lnTo>
                    <a:pt x="85" y="12"/>
                  </a:lnTo>
                  <a:lnTo>
                    <a:pt x="86" y="11"/>
                  </a:lnTo>
                  <a:lnTo>
                    <a:pt x="88" y="11"/>
                  </a:lnTo>
                  <a:lnTo>
                    <a:pt x="89" y="12"/>
                  </a:lnTo>
                  <a:lnTo>
                    <a:pt x="90" y="12"/>
                  </a:lnTo>
                  <a:lnTo>
                    <a:pt x="90" y="12"/>
                  </a:lnTo>
                  <a:lnTo>
                    <a:pt x="90" y="12"/>
                  </a:lnTo>
                  <a:lnTo>
                    <a:pt x="101" y="26"/>
                  </a:lnTo>
                  <a:lnTo>
                    <a:pt x="110" y="42"/>
                  </a:lnTo>
                  <a:lnTo>
                    <a:pt x="101" y="17"/>
                  </a:lnTo>
                  <a:lnTo>
                    <a:pt x="101" y="16"/>
                  </a:lnTo>
                  <a:lnTo>
                    <a:pt x="102" y="14"/>
                  </a:lnTo>
                  <a:lnTo>
                    <a:pt x="105" y="13"/>
                  </a:lnTo>
                  <a:lnTo>
                    <a:pt x="106" y="13"/>
                  </a:lnTo>
                  <a:lnTo>
                    <a:pt x="107" y="14"/>
                  </a:lnTo>
                  <a:lnTo>
                    <a:pt x="114" y="24"/>
                  </a:lnTo>
                  <a:lnTo>
                    <a:pt x="114" y="22"/>
                  </a:lnTo>
                  <a:lnTo>
                    <a:pt x="116" y="21"/>
                  </a:lnTo>
                  <a:lnTo>
                    <a:pt x="118" y="21"/>
                  </a:lnTo>
                  <a:lnTo>
                    <a:pt x="119" y="22"/>
                  </a:lnTo>
                  <a:lnTo>
                    <a:pt x="126" y="29"/>
                  </a:lnTo>
                  <a:lnTo>
                    <a:pt x="131" y="37"/>
                  </a:lnTo>
                  <a:lnTo>
                    <a:pt x="131" y="34"/>
                  </a:lnTo>
                  <a:lnTo>
                    <a:pt x="131" y="33"/>
                  </a:lnTo>
                  <a:lnTo>
                    <a:pt x="131" y="31"/>
                  </a:lnTo>
                  <a:lnTo>
                    <a:pt x="120" y="21"/>
                  </a:lnTo>
                  <a:lnTo>
                    <a:pt x="106" y="13"/>
                  </a:lnTo>
                  <a:lnTo>
                    <a:pt x="90" y="11"/>
                  </a:lnTo>
                  <a:close/>
                  <a:moveTo>
                    <a:pt x="99" y="0"/>
                  </a:moveTo>
                  <a:lnTo>
                    <a:pt x="115" y="4"/>
                  </a:lnTo>
                  <a:lnTo>
                    <a:pt x="128" y="13"/>
                  </a:lnTo>
                  <a:lnTo>
                    <a:pt x="140" y="26"/>
                  </a:lnTo>
                  <a:lnTo>
                    <a:pt x="147" y="41"/>
                  </a:lnTo>
                  <a:lnTo>
                    <a:pt x="148" y="56"/>
                  </a:lnTo>
                  <a:lnTo>
                    <a:pt x="144" y="72"/>
                  </a:lnTo>
                  <a:lnTo>
                    <a:pt x="148" y="75"/>
                  </a:lnTo>
                  <a:lnTo>
                    <a:pt x="152" y="79"/>
                  </a:lnTo>
                  <a:lnTo>
                    <a:pt x="154" y="83"/>
                  </a:lnTo>
                  <a:lnTo>
                    <a:pt x="156" y="86"/>
                  </a:lnTo>
                  <a:lnTo>
                    <a:pt x="157" y="89"/>
                  </a:lnTo>
                  <a:lnTo>
                    <a:pt x="158" y="90"/>
                  </a:lnTo>
                  <a:lnTo>
                    <a:pt x="157" y="102"/>
                  </a:lnTo>
                  <a:lnTo>
                    <a:pt x="152" y="111"/>
                  </a:lnTo>
                  <a:lnTo>
                    <a:pt x="145" y="118"/>
                  </a:lnTo>
                  <a:lnTo>
                    <a:pt x="136" y="122"/>
                  </a:lnTo>
                  <a:lnTo>
                    <a:pt x="133" y="135"/>
                  </a:lnTo>
                  <a:lnTo>
                    <a:pt x="130" y="152"/>
                  </a:lnTo>
                  <a:lnTo>
                    <a:pt x="124" y="169"/>
                  </a:lnTo>
                  <a:lnTo>
                    <a:pt x="118" y="185"/>
                  </a:lnTo>
                  <a:lnTo>
                    <a:pt x="113" y="198"/>
                  </a:lnTo>
                  <a:lnTo>
                    <a:pt x="109" y="206"/>
                  </a:lnTo>
                  <a:lnTo>
                    <a:pt x="107" y="207"/>
                  </a:lnTo>
                  <a:lnTo>
                    <a:pt x="106" y="208"/>
                  </a:lnTo>
                  <a:lnTo>
                    <a:pt x="105" y="210"/>
                  </a:lnTo>
                  <a:lnTo>
                    <a:pt x="92" y="213"/>
                  </a:lnTo>
                  <a:lnTo>
                    <a:pt x="79" y="217"/>
                  </a:lnTo>
                  <a:lnTo>
                    <a:pt x="64" y="217"/>
                  </a:lnTo>
                  <a:lnTo>
                    <a:pt x="50" y="215"/>
                  </a:lnTo>
                  <a:lnTo>
                    <a:pt x="38" y="207"/>
                  </a:lnTo>
                  <a:lnTo>
                    <a:pt x="38" y="207"/>
                  </a:lnTo>
                  <a:lnTo>
                    <a:pt x="37" y="206"/>
                  </a:lnTo>
                  <a:lnTo>
                    <a:pt x="35" y="202"/>
                  </a:lnTo>
                  <a:lnTo>
                    <a:pt x="34" y="198"/>
                  </a:lnTo>
                  <a:lnTo>
                    <a:pt x="34" y="194"/>
                  </a:lnTo>
                  <a:lnTo>
                    <a:pt x="33" y="190"/>
                  </a:lnTo>
                  <a:lnTo>
                    <a:pt x="27" y="160"/>
                  </a:lnTo>
                  <a:lnTo>
                    <a:pt x="25" y="145"/>
                  </a:lnTo>
                  <a:lnTo>
                    <a:pt x="22" y="128"/>
                  </a:lnTo>
                  <a:lnTo>
                    <a:pt x="24" y="114"/>
                  </a:lnTo>
                  <a:lnTo>
                    <a:pt x="20" y="114"/>
                  </a:lnTo>
                  <a:lnTo>
                    <a:pt x="14" y="114"/>
                  </a:lnTo>
                  <a:lnTo>
                    <a:pt x="10" y="113"/>
                  </a:lnTo>
                  <a:lnTo>
                    <a:pt x="7" y="110"/>
                  </a:lnTo>
                  <a:lnTo>
                    <a:pt x="3" y="106"/>
                  </a:lnTo>
                  <a:lnTo>
                    <a:pt x="0" y="100"/>
                  </a:lnTo>
                  <a:lnTo>
                    <a:pt x="1" y="92"/>
                  </a:lnTo>
                  <a:lnTo>
                    <a:pt x="5" y="85"/>
                  </a:lnTo>
                  <a:lnTo>
                    <a:pt x="13" y="83"/>
                  </a:lnTo>
                  <a:lnTo>
                    <a:pt x="13" y="63"/>
                  </a:lnTo>
                  <a:lnTo>
                    <a:pt x="20" y="46"/>
                  </a:lnTo>
                  <a:lnTo>
                    <a:pt x="30" y="30"/>
                  </a:lnTo>
                  <a:lnTo>
                    <a:pt x="44" y="17"/>
                  </a:lnTo>
                  <a:lnTo>
                    <a:pt x="61" y="7"/>
                  </a:lnTo>
                  <a:lnTo>
                    <a:pt x="80" y="1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rgbClr val="19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8159821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-Title and Content">
    <p:bg>
      <p:bgPr>
        <a:solidFill>
          <a:srgbClr val="0D07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913253" y="2139696"/>
            <a:ext cx="3278747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993900"/>
            <a:ext cx="8747159" cy="4211432"/>
          </a:xfrm>
        </p:spPr>
        <p:txBody>
          <a:bodyPr>
            <a:normAutofit/>
          </a:bodyPr>
          <a:lstStyle>
            <a:lvl1pPr>
              <a:spcAft>
                <a:spcPts val="450"/>
              </a:spcAft>
              <a:defRPr sz="2700">
                <a:solidFill>
                  <a:schemeClr val="bg1"/>
                </a:solidFill>
              </a:defRPr>
            </a:lvl1pPr>
            <a:lvl2pPr>
              <a:spcAft>
                <a:spcPts val="450"/>
              </a:spcAft>
              <a:defRPr sz="2400">
                <a:solidFill>
                  <a:schemeClr val="bg1"/>
                </a:solidFill>
              </a:defRPr>
            </a:lvl2pPr>
            <a:lvl3pPr>
              <a:spcAft>
                <a:spcPts val="450"/>
              </a:spcAft>
              <a:defRPr sz="2100">
                <a:solidFill>
                  <a:schemeClr val="bg1"/>
                </a:solidFill>
              </a:defRPr>
            </a:lvl3pPr>
            <a:lvl4pPr>
              <a:spcAft>
                <a:spcPts val="450"/>
              </a:spcAft>
              <a:defRPr sz="1800">
                <a:solidFill>
                  <a:schemeClr val="bg1"/>
                </a:solidFill>
              </a:defRPr>
            </a:lvl4pPr>
            <a:lvl5pPr>
              <a:spcAft>
                <a:spcPts val="450"/>
              </a:spcAft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56028" y="6414408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4408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99" y="641440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0678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-Title and Conten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913253" y="2139696"/>
            <a:ext cx="3278747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231F2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993900"/>
            <a:ext cx="8747159" cy="4211432"/>
          </a:xfrm>
        </p:spPr>
        <p:txBody>
          <a:bodyPr>
            <a:normAutofit/>
          </a:bodyPr>
          <a:lstStyle>
            <a:lvl1pPr>
              <a:spcAft>
                <a:spcPts val="450"/>
              </a:spcAft>
              <a:defRPr sz="2700">
                <a:solidFill>
                  <a:srgbClr val="231F20"/>
                </a:solidFill>
              </a:defRPr>
            </a:lvl1pPr>
            <a:lvl2pPr>
              <a:spcAft>
                <a:spcPts val="450"/>
              </a:spcAft>
              <a:defRPr sz="2400">
                <a:solidFill>
                  <a:srgbClr val="231F20"/>
                </a:solidFill>
              </a:defRPr>
            </a:lvl2pPr>
            <a:lvl3pPr>
              <a:spcAft>
                <a:spcPts val="450"/>
              </a:spcAft>
              <a:defRPr sz="2100">
                <a:solidFill>
                  <a:srgbClr val="231F20"/>
                </a:solidFill>
              </a:defRPr>
            </a:lvl3pPr>
            <a:lvl4pPr>
              <a:spcAft>
                <a:spcPts val="450"/>
              </a:spcAft>
              <a:defRPr sz="1800">
                <a:solidFill>
                  <a:srgbClr val="231F20"/>
                </a:solidFill>
              </a:defRPr>
            </a:lvl4pPr>
            <a:lvl5pPr>
              <a:spcAft>
                <a:spcPts val="450"/>
              </a:spcAft>
              <a:defRPr sz="1800">
                <a:solidFill>
                  <a:srgbClr val="231F2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56028" y="6414408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4408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99" y="641440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04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2-Title and Content Light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552" y="1"/>
            <a:ext cx="2825448" cy="4714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8689352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6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93899"/>
            <a:ext cx="5181600" cy="4183063"/>
          </a:xfrm>
        </p:spPr>
        <p:txBody>
          <a:bodyPr>
            <a:normAutofit/>
          </a:bodyPr>
          <a:lstStyle>
            <a:lvl1pPr>
              <a:spcAft>
                <a:spcPts val="450"/>
              </a:spcAft>
              <a:defRPr sz="2700"/>
            </a:lvl1pPr>
            <a:lvl2pPr>
              <a:spcAft>
                <a:spcPts val="450"/>
              </a:spcAft>
              <a:defRPr sz="2400"/>
            </a:lvl2pPr>
            <a:lvl3pPr>
              <a:spcAft>
                <a:spcPts val="450"/>
              </a:spcAft>
              <a:defRPr sz="2100"/>
            </a:lvl3pPr>
            <a:lvl4pPr>
              <a:spcAft>
                <a:spcPts val="450"/>
              </a:spcAft>
              <a:defRPr sz="1800"/>
            </a:lvl4pPr>
            <a:lvl5pPr>
              <a:spcAft>
                <a:spcPts val="450"/>
              </a:spcAft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93899"/>
            <a:ext cx="5181600" cy="4183063"/>
          </a:xfrm>
        </p:spPr>
        <p:txBody>
          <a:bodyPr>
            <a:normAutofit/>
          </a:bodyPr>
          <a:lstStyle>
            <a:lvl1pPr>
              <a:spcAft>
                <a:spcPts val="450"/>
              </a:spcAft>
              <a:defRPr sz="2700"/>
            </a:lvl1pPr>
            <a:lvl2pPr>
              <a:spcAft>
                <a:spcPts val="450"/>
              </a:spcAft>
              <a:defRPr sz="2400"/>
            </a:lvl2pPr>
            <a:lvl3pPr>
              <a:spcAft>
                <a:spcPts val="450"/>
              </a:spcAft>
              <a:defRPr sz="2100"/>
            </a:lvl3pPr>
            <a:lvl4pPr>
              <a:spcAft>
                <a:spcPts val="450"/>
              </a:spcAft>
              <a:defRPr sz="1800"/>
            </a:lvl4pPr>
            <a:lvl5pPr>
              <a:spcAft>
                <a:spcPts val="450"/>
              </a:spcAft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>
          <a:xfrm>
            <a:off x="156028" y="6414408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4408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99" y="6414408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464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-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88952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590551" y="5098622"/>
            <a:ext cx="11010900" cy="88639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tIns="91440" anchor="b">
            <a:spAutoFit/>
          </a:bodyPr>
          <a:lstStyle>
            <a:lvl1pPr algn="ctr">
              <a:defRPr sz="54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1"/>
          </p:nvPr>
        </p:nvSpPr>
        <p:spPr>
          <a:xfrm>
            <a:off x="590551" y="5985020"/>
            <a:ext cx="11010900" cy="549381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>
            <a:lvl1pPr marL="0" indent="0" algn="ctr">
              <a:buNone/>
              <a:defRPr sz="3300">
                <a:solidFill>
                  <a:srgbClr val="FF660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70491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-Big Letters">
    <p:bg>
      <p:bgPr>
        <a:solidFill>
          <a:srgbClr val="ED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576" y="3334832"/>
            <a:ext cx="7068424" cy="3523168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831849" y="2555276"/>
            <a:ext cx="7717064" cy="2852737"/>
          </a:xfrm>
        </p:spPr>
        <p:txBody>
          <a:bodyPr vert="horz" wrap="square" lIns="91440" tIns="45720" rIns="91440" bIns="0" rtlCol="0" anchor="b">
            <a:noAutofit/>
          </a:bodyPr>
          <a:lstStyle>
            <a:lvl1pPr algn="ctr">
              <a:defRPr lang="en-US" sz="279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1"/>
          </p:nvPr>
        </p:nvSpPr>
        <p:spPr>
          <a:xfrm>
            <a:off x="1404257" y="5737790"/>
            <a:ext cx="6572251" cy="790428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FE000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626631" y="4584688"/>
            <a:ext cx="4127500" cy="977900"/>
          </a:xfrm>
        </p:spPr>
        <p:txBody>
          <a:bodyPr>
            <a:noAutofit/>
          </a:bodyPr>
          <a:lstStyle>
            <a:lvl1pPr marL="0" indent="0" algn="ctr">
              <a:buNone/>
              <a:defRPr sz="4050" b="1">
                <a:solidFill>
                  <a:schemeClr val="accent3"/>
                </a:solidFill>
              </a:defRPr>
            </a:lvl1pPr>
            <a:lvl2pPr marL="342900" indent="0" algn="ctr">
              <a:buNone/>
              <a:defRPr sz="3600" b="1">
                <a:solidFill>
                  <a:schemeClr val="accent3"/>
                </a:solidFill>
              </a:defRPr>
            </a:lvl2pPr>
            <a:lvl3pPr marL="685800" indent="0" algn="ctr">
              <a:buNone/>
              <a:defRPr sz="3300" b="1">
                <a:solidFill>
                  <a:schemeClr val="accent3"/>
                </a:solidFill>
              </a:defRPr>
            </a:lvl3pPr>
            <a:lvl4pPr marL="1028700" indent="0" algn="ctr">
              <a:buNone/>
              <a:defRPr sz="3000" b="1">
                <a:solidFill>
                  <a:schemeClr val="accent3"/>
                </a:solidFill>
              </a:defRPr>
            </a:lvl4pPr>
            <a:lvl5pPr marL="1371600" indent="0" algn="ctr">
              <a:buNone/>
              <a:defRPr sz="30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156028" y="6414408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4408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99" y="6414408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9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-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1532284" y="2318240"/>
            <a:ext cx="9127435" cy="3242021"/>
          </a:xfrm>
          <a:prstGeom prst="rect">
            <a:avLst/>
          </a:prstGeom>
          <a:solidFill>
            <a:schemeClr val="bg2"/>
          </a:solidFill>
          <a:effectLst/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500">
                <a:solidFill>
                  <a:schemeClr val="tx1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Your quote here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156028" y="6414408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4408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99" y="6414408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154"/>
          <p:cNvSpPr>
            <a:spLocks noEditPoints="1"/>
          </p:cNvSpPr>
          <p:nvPr userDrawn="1"/>
        </p:nvSpPr>
        <p:spPr bwMode="auto">
          <a:xfrm>
            <a:off x="1168401" y="2011914"/>
            <a:ext cx="2211388" cy="1771650"/>
          </a:xfrm>
          <a:custGeom>
            <a:avLst/>
            <a:gdLst>
              <a:gd name="T0" fmla="*/ 77 w 1393"/>
              <a:gd name="T1" fmla="*/ 61 h 1116"/>
              <a:gd name="T2" fmla="*/ 49 w 1393"/>
              <a:gd name="T3" fmla="*/ 171 h 1116"/>
              <a:gd name="T4" fmla="*/ 44 w 1393"/>
              <a:gd name="T5" fmla="*/ 61 h 1116"/>
              <a:gd name="T6" fmla="*/ 22 w 1393"/>
              <a:gd name="T7" fmla="*/ 229 h 1116"/>
              <a:gd name="T8" fmla="*/ 26 w 1393"/>
              <a:gd name="T9" fmla="*/ 60 h 1116"/>
              <a:gd name="T10" fmla="*/ 23 w 1393"/>
              <a:gd name="T11" fmla="*/ 55 h 1116"/>
              <a:gd name="T12" fmla="*/ 28 w 1393"/>
              <a:gd name="T13" fmla="*/ 49 h 1116"/>
              <a:gd name="T14" fmla="*/ 17 w 1393"/>
              <a:gd name="T15" fmla="*/ 48 h 1116"/>
              <a:gd name="T16" fmla="*/ 231 w 1393"/>
              <a:gd name="T17" fmla="*/ 43 h 1116"/>
              <a:gd name="T18" fmla="*/ 700 w 1393"/>
              <a:gd name="T19" fmla="*/ 56 h 1116"/>
              <a:gd name="T20" fmla="*/ 1047 w 1393"/>
              <a:gd name="T21" fmla="*/ 56 h 1116"/>
              <a:gd name="T22" fmla="*/ 481 w 1393"/>
              <a:gd name="T23" fmla="*/ 41 h 1116"/>
              <a:gd name="T24" fmla="*/ 81 w 1393"/>
              <a:gd name="T25" fmla="*/ 38 h 1116"/>
              <a:gd name="T26" fmla="*/ 94 w 1393"/>
              <a:gd name="T27" fmla="*/ 35 h 1116"/>
              <a:gd name="T28" fmla="*/ 95 w 1393"/>
              <a:gd name="T29" fmla="*/ 35 h 1116"/>
              <a:gd name="T30" fmla="*/ 141 w 1393"/>
              <a:gd name="T31" fmla="*/ 30 h 1116"/>
              <a:gd name="T32" fmla="*/ 426 w 1393"/>
              <a:gd name="T33" fmla="*/ 22 h 1116"/>
              <a:gd name="T34" fmla="*/ 919 w 1393"/>
              <a:gd name="T35" fmla="*/ 1 h 1116"/>
              <a:gd name="T36" fmla="*/ 1378 w 1393"/>
              <a:gd name="T37" fmla="*/ 11 h 1116"/>
              <a:gd name="T38" fmla="*/ 1383 w 1393"/>
              <a:gd name="T39" fmla="*/ 19 h 1116"/>
              <a:gd name="T40" fmla="*/ 1381 w 1393"/>
              <a:gd name="T41" fmla="*/ 27 h 1116"/>
              <a:gd name="T42" fmla="*/ 1106 w 1393"/>
              <a:gd name="T43" fmla="*/ 24 h 1116"/>
              <a:gd name="T44" fmla="*/ 1349 w 1393"/>
              <a:gd name="T45" fmla="*/ 43 h 1116"/>
              <a:gd name="T46" fmla="*/ 1386 w 1393"/>
              <a:gd name="T47" fmla="*/ 45 h 1116"/>
              <a:gd name="T48" fmla="*/ 1393 w 1393"/>
              <a:gd name="T49" fmla="*/ 51 h 1116"/>
              <a:gd name="T50" fmla="*/ 1393 w 1393"/>
              <a:gd name="T51" fmla="*/ 59 h 1116"/>
              <a:gd name="T52" fmla="*/ 1385 w 1393"/>
              <a:gd name="T53" fmla="*/ 62 h 1116"/>
              <a:gd name="T54" fmla="*/ 1368 w 1393"/>
              <a:gd name="T55" fmla="*/ 68 h 1116"/>
              <a:gd name="T56" fmla="*/ 1364 w 1393"/>
              <a:gd name="T57" fmla="*/ 74 h 1116"/>
              <a:gd name="T58" fmla="*/ 1221 w 1393"/>
              <a:gd name="T59" fmla="*/ 70 h 1116"/>
              <a:gd name="T60" fmla="*/ 1376 w 1393"/>
              <a:gd name="T61" fmla="*/ 90 h 1116"/>
              <a:gd name="T62" fmla="*/ 1379 w 1393"/>
              <a:gd name="T63" fmla="*/ 96 h 1116"/>
              <a:gd name="T64" fmla="*/ 1378 w 1393"/>
              <a:gd name="T65" fmla="*/ 104 h 1116"/>
              <a:gd name="T66" fmla="*/ 1005 w 1393"/>
              <a:gd name="T67" fmla="*/ 89 h 1116"/>
              <a:gd name="T68" fmla="*/ 91 w 1393"/>
              <a:gd name="T69" fmla="*/ 61 h 1116"/>
              <a:gd name="T70" fmla="*/ 86 w 1393"/>
              <a:gd name="T71" fmla="*/ 796 h 1116"/>
              <a:gd name="T72" fmla="*/ 94 w 1393"/>
              <a:gd name="T73" fmla="*/ 987 h 1116"/>
              <a:gd name="T74" fmla="*/ 89 w 1393"/>
              <a:gd name="T75" fmla="*/ 1051 h 1116"/>
              <a:gd name="T76" fmla="*/ 85 w 1393"/>
              <a:gd name="T77" fmla="*/ 1084 h 1116"/>
              <a:gd name="T78" fmla="*/ 77 w 1393"/>
              <a:gd name="T79" fmla="*/ 1116 h 1116"/>
              <a:gd name="T80" fmla="*/ 69 w 1393"/>
              <a:gd name="T81" fmla="*/ 1115 h 1116"/>
              <a:gd name="T82" fmla="*/ 60 w 1393"/>
              <a:gd name="T83" fmla="*/ 1074 h 1116"/>
              <a:gd name="T84" fmla="*/ 52 w 1393"/>
              <a:gd name="T85" fmla="*/ 1073 h 1116"/>
              <a:gd name="T86" fmla="*/ 49 w 1393"/>
              <a:gd name="T87" fmla="*/ 1067 h 1116"/>
              <a:gd name="T88" fmla="*/ 44 w 1393"/>
              <a:gd name="T89" fmla="*/ 981 h 1116"/>
              <a:gd name="T90" fmla="*/ 39 w 1393"/>
              <a:gd name="T91" fmla="*/ 650 h 1116"/>
              <a:gd name="T92" fmla="*/ 25 w 1393"/>
              <a:gd name="T93" fmla="*/ 500 h 1116"/>
              <a:gd name="T94" fmla="*/ 0 w 1393"/>
              <a:gd name="T95" fmla="*/ 154 h 1116"/>
              <a:gd name="T96" fmla="*/ 5 w 1393"/>
              <a:gd name="T97" fmla="*/ 34 h 1116"/>
              <a:gd name="T98" fmla="*/ 13 w 1393"/>
              <a:gd name="T99" fmla="*/ 34 h 1116"/>
              <a:gd name="T100" fmla="*/ 15 w 1393"/>
              <a:gd name="T101" fmla="*/ 38 h 1116"/>
              <a:gd name="T102" fmla="*/ 19 w 1393"/>
              <a:gd name="T103" fmla="*/ 34 h 1116"/>
              <a:gd name="T104" fmla="*/ 8 w 1393"/>
              <a:gd name="T105" fmla="*/ 24 h 1116"/>
              <a:gd name="T106" fmla="*/ 2 w 1393"/>
              <a:gd name="T107" fmla="*/ 21 h 1116"/>
              <a:gd name="T108" fmla="*/ 5 w 1393"/>
              <a:gd name="T109" fmla="*/ 14 h 1116"/>
              <a:gd name="T110" fmla="*/ 55 w 1393"/>
              <a:gd name="T111" fmla="*/ 9 h 1116"/>
              <a:gd name="T112" fmla="*/ 60 w 1393"/>
              <a:gd name="T113" fmla="*/ 2 h 1116"/>
              <a:gd name="T114" fmla="*/ 65 w 1393"/>
              <a:gd name="T115" fmla="*/ 6 h 1116"/>
              <a:gd name="T116" fmla="*/ 222 w 1393"/>
              <a:gd name="T117" fmla="*/ 4 h 1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93" h="1116">
                <a:moveTo>
                  <a:pt x="72" y="61"/>
                </a:moveTo>
                <a:lnTo>
                  <a:pt x="73" y="100"/>
                </a:lnTo>
                <a:lnTo>
                  <a:pt x="77" y="61"/>
                </a:lnTo>
                <a:lnTo>
                  <a:pt x="72" y="61"/>
                </a:lnTo>
                <a:close/>
                <a:moveTo>
                  <a:pt x="44" y="61"/>
                </a:moveTo>
                <a:lnTo>
                  <a:pt x="49" y="171"/>
                </a:lnTo>
                <a:lnTo>
                  <a:pt x="49" y="116"/>
                </a:lnTo>
                <a:lnTo>
                  <a:pt x="51" y="61"/>
                </a:lnTo>
                <a:lnTo>
                  <a:pt x="44" y="61"/>
                </a:lnTo>
                <a:close/>
                <a:moveTo>
                  <a:pt x="14" y="47"/>
                </a:moveTo>
                <a:lnTo>
                  <a:pt x="17" y="137"/>
                </a:lnTo>
                <a:lnTo>
                  <a:pt x="22" y="229"/>
                </a:lnTo>
                <a:lnTo>
                  <a:pt x="28" y="98"/>
                </a:lnTo>
                <a:lnTo>
                  <a:pt x="27" y="61"/>
                </a:lnTo>
                <a:lnTo>
                  <a:pt x="26" y="60"/>
                </a:lnTo>
                <a:lnTo>
                  <a:pt x="23" y="59"/>
                </a:lnTo>
                <a:lnTo>
                  <a:pt x="23" y="56"/>
                </a:lnTo>
                <a:lnTo>
                  <a:pt x="23" y="55"/>
                </a:lnTo>
                <a:lnTo>
                  <a:pt x="23" y="52"/>
                </a:lnTo>
                <a:lnTo>
                  <a:pt x="26" y="51"/>
                </a:lnTo>
                <a:lnTo>
                  <a:pt x="28" y="49"/>
                </a:lnTo>
                <a:lnTo>
                  <a:pt x="28" y="49"/>
                </a:lnTo>
                <a:lnTo>
                  <a:pt x="18" y="48"/>
                </a:lnTo>
                <a:lnTo>
                  <a:pt x="17" y="48"/>
                </a:lnTo>
                <a:lnTo>
                  <a:pt x="14" y="47"/>
                </a:lnTo>
                <a:close/>
                <a:moveTo>
                  <a:pt x="481" y="41"/>
                </a:moveTo>
                <a:lnTo>
                  <a:pt x="231" y="43"/>
                </a:lnTo>
                <a:lnTo>
                  <a:pt x="432" y="49"/>
                </a:lnTo>
                <a:lnTo>
                  <a:pt x="654" y="55"/>
                </a:lnTo>
                <a:lnTo>
                  <a:pt x="700" y="56"/>
                </a:lnTo>
                <a:lnTo>
                  <a:pt x="869" y="57"/>
                </a:lnTo>
                <a:lnTo>
                  <a:pt x="1039" y="56"/>
                </a:lnTo>
                <a:lnTo>
                  <a:pt x="1047" y="56"/>
                </a:lnTo>
                <a:lnTo>
                  <a:pt x="1040" y="56"/>
                </a:lnTo>
                <a:lnTo>
                  <a:pt x="731" y="44"/>
                </a:lnTo>
                <a:lnTo>
                  <a:pt x="481" y="41"/>
                </a:lnTo>
                <a:close/>
                <a:moveTo>
                  <a:pt x="81" y="38"/>
                </a:moveTo>
                <a:lnTo>
                  <a:pt x="74" y="38"/>
                </a:lnTo>
                <a:lnTo>
                  <a:pt x="81" y="38"/>
                </a:lnTo>
                <a:lnTo>
                  <a:pt x="81" y="38"/>
                </a:lnTo>
                <a:close/>
                <a:moveTo>
                  <a:pt x="95" y="35"/>
                </a:moveTo>
                <a:lnTo>
                  <a:pt x="94" y="35"/>
                </a:lnTo>
                <a:lnTo>
                  <a:pt x="94" y="39"/>
                </a:lnTo>
                <a:lnTo>
                  <a:pt x="95" y="39"/>
                </a:lnTo>
                <a:lnTo>
                  <a:pt x="95" y="35"/>
                </a:lnTo>
                <a:close/>
                <a:moveTo>
                  <a:pt x="426" y="22"/>
                </a:moveTo>
                <a:lnTo>
                  <a:pt x="218" y="24"/>
                </a:lnTo>
                <a:lnTo>
                  <a:pt x="141" y="30"/>
                </a:lnTo>
                <a:lnTo>
                  <a:pt x="353" y="26"/>
                </a:lnTo>
                <a:lnTo>
                  <a:pt x="565" y="26"/>
                </a:lnTo>
                <a:lnTo>
                  <a:pt x="426" y="22"/>
                </a:lnTo>
                <a:close/>
                <a:moveTo>
                  <a:pt x="535" y="0"/>
                </a:moveTo>
                <a:lnTo>
                  <a:pt x="691" y="1"/>
                </a:lnTo>
                <a:lnTo>
                  <a:pt x="919" y="1"/>
                </a:lnTo>
                <a:lnTo>
                  <a:pt x="1146" y="4"/>
                </a:lnTo>
                <a:lnTo>
                  <a:pt x="1374" y="11"/>
                </a:lnTo>
                <a:lnTo>
                  <a:pt x="1378" y="11"/>
                </a:lnTo>
                <a:lnTo>
                  <a:pt x="1381" y="14"/>
                </a:lnTo>
                <a:lnTo>
                  <a:pt x="1382" y="17"/>
                </a:lnTo>
                <a:lnTo>
                  <a:pt x="1383" y="19"/>
                </a:lnTo>
                <a:lnTo>
                  <a:pt x="1383" y="22"/>
                </a:lnTo>
                <a:lnTo>
                  <a:pt x="1382" y="24"/>
                </a:lnTo>
                <a:lnTo>
                  <a:pt x="1381" y="27"/>
                </a:lnTo>
                <a:lnTo>
                  <a:pt x="1378" y="28"/>
                </a:lnTo>
                <a:lnTo>
                  <a:pt x="1374" y="28"/>
                </a:lnTo>
                <a:lnTo>
                  <a:pt x="1106" y="24"/>
                </a:lnTo>
                <a:lnTo>
                  <a:pt x="836" y="19"/>
                </a:lnTo>
                <a:lnTo>
                  <a:pt x="845" y="21"/>
                </a:lnTo>
                <a:lnTo>
                  <a:pt x="1349" y="43"/>
                </a:lnTo>
                <a:lnTo>
                  <a:pt x="1382" y="44"/>
                </a:lnTo>
                <a:lnTo>
                  <a:pt x="1383" y="44"/>
                </a:lnTo>
                <a:lnTo>
                  <a:pt x="1386" y="45"/>
                </a:lnTo>
                <a:lnTo>
                  <a:pt x="1389" y="47"/>
                </a:lnTo>
                <a:lnTo>
                  <a:pt x="1391" y="48"/>
                </a:lnTo>
                <a:lnTo>
                  <a:pt x="1393" y="51"/>
                </a:lnTo>
                <a:lnTo>
                  <a:pt x="1393" y="53"/>
                </a:lnTo>
                <a:lnTo>
                  <a:pt x="1393" y="56"/>
                </a:lnTo>
                <a:lnTo>
                  <a:pt x="1393" y="59"/>
                </a:lnTo>
                <a:lnTo>
                  <a:pt x="1390" y="61"/>
                </a:lnTo>
                <a:lnTo>
                  <a:pt x="1389" y="62"/>
                </a:lnTo>
                <a:lnTo>
                  <a:pt x="1385" y="62"/>
                </a:lnTo>
                <a:lnTo>
                  <a:pt x="1366" y="62"/>
                </a:lnTo>
                <a:lnTo>
                  <a:pt x="1368" y="65"/>
                </a:lnTo>
                <a:lnTo>
                  <a:pt x="1368" y="68"/>
                </a:lnTo>
                <a:lnTo>
                  <a:pt x="1368" y="70"/>
                </a:lnTo>
                <a:lnTo>
                  <a:pt x="1366" y="73"/>
                </a:lnTo>
                <a:lnTo>
                  <a:pt x="1364" y="74"/>
                </a:lnTo>
                <a:lnTo>
                  <a:pt x="1361" y="74"/>
                </a:lnTo>
                <a:lnTo>
                  <a:pt x="1237" y="69"/>
                </a:lnTo>
                <a:lnTo>
                  <a:pt x="1221" y="70"/>
                </a:lnTo>
                <a:lnTo>
                  <a:pt x="1085" y="74"/>
                </a:lnTo>
                <a:lnTo>
                  <a:pt x="1372" y="89"/>
                </a:lnTo>
                <a:lnTo>
                  <a:pt x="1376" y="90"/>
                </a:lnTo>
                <a:lnTo>
                  <a:pt x="1378" y="91"/>
                </a:lnTo>
                <a:lnTo>
                  <a:pt x="1379" y="94"/>
                </a:lnTo>
                <a:lnTo>
                  <a:pt x="1379" y="96"/>
                </a:lnTo>
                <a:lnTo>
                  <a:pt x="1379" y="99"/>
                </a:lnTo>
                <a:lnTo>
                  <a:pt x="1379" y="102"/>
                </a:lnTo>
                <a:lnTo>
                  <a:pt x="1378" y="104"/>
                </a:lnTo>
                <a:lnTo>
                  <a:pt x="1376" y="106"/>
                </a:lnTo>
                <a:lnTo>
                  <a:pt x="1372" y="106"/>
                </a:lnTo>
                <a:lnTo>
                  <a:pt x="1005" y="89"/>
                </a:lnTo>
                <a:lnTo>
                  <a:pt x="637" y="73"/>
                </a:lnTo>
                <a:lnTo>
                  <a:pt x="365" y="66"/>
                </a:lnTo>
                <a:lnTo>
                  <a:pt x="91" y="61"/>
                </a:lnTo>
                <a:lnTo>
                  <a:pt x="73" y="286"/>
                </a:lnTo>
                <a:lnTo>
                  <a:pt x="78" y="534"/>
                </a:lnTo>
                <a:lnTo>
                  <a:pt x="86" y="796"/>
                </a:lnTo>
                <a:lnTo>
                  <a:pt x="90" y="924"/>
                </a:lnTo>
                <a:lnTo>
                  <a:pt x="91" y="955"/>
                </a:lnTo>
                <a:lnTo>
                  <a:pt x="94" y="987"/>
                </a:lnTo>
                <a:lnTo>
                  <a:pt x="94" y="1018"/>
                </a:lnTo>
                <a:lnTo>
                  <a:pt x="90" y="1048"/>
                </a:lnTo>
                <a:lnTo>
                  <a:pt x="89" y="1051"/>
                </a:lnTo>
                <a:lnTo>
                  <a:pt x="87" y="1052"/>
                </a:lnTo>
                <a:lnTo>
                  <a:pt x="86" y="1052"/>
                </a:lnTo>
                <a:lnTo>
                  <a:pt x="85" y="1084"/>
                </a:lnTo>
                <a:lnTo>
                  <a:pt x="80" y="1112"/>
                </a:lnTo>
                <a:lnTo>
                  <a:pt x="78" y="1115"/>
                </a:lnTo>
                <a:lnTo>
                  <a:pt x="77" y="1116"/>
                </a:lnTo>
                <a:lnTo>
                  <a:pt x="74" y="1116"/>
                </a:lnTo>
                <a:lnTo>
                  <a:pt x="72" y="1116"/>
                </a:lnTo>
                <a:lnTo>
                  <a:pt x="69" y="1115"/>
                </a:lnTo>
                <a:lnTo>
                  <a:pt x="68" y="1112"/>
                </a:lnTo>
                <a:lnTo>
                  <a:pt x="62" y="1094"/>
                </a:lnTo>
                <a:lnTo>
                  <a:pt x="60" y="1074"/>
                </a:lnTo>
                <a:lnTo>
                  <a:pt x="59" y="1074"/>
                </a:lnTo>
                <a:lnTo>
                  <a:pt x="55" y="1074"/>
                </a:lnTo>
                <a:lnTo>
                  <a:pt x="52" y="1073"/>
                </a:lnTo>
                <a:lnTo>
                  <a:pt x="51" y="1070"/>
                </a:lnTo>
                <a:lnTo>
                  <a:pt x="49" y="1069"/>
                </a:lnTo>
                <a:lnTo>
                  <a:pt x="49" y="1067"/>
                </a:lnTo>
                <a:lnTo>
                  <a:pt x="49" y="1065"/>
                </a:lnTo>
                <a:lnTo>
                  <a:pt x="45" y="1023"/>
                </a:lnTo>
                <a:lnTo>
                  <a:pt x="44" y="981"/>
                </a:lnTo>
                <a:lnTo>
                  <a:pt x="43" y="940"/>
                </a:lnTo>
                <a:lnTo>
                  <a:pt x="39" y="806"/>
                </a:lnTo>
                <a:lnTo>
                  <a:pt x="39" y="650"/>
                </a:lnTo>
                <a:lnTo>
                  <a:pt x="38" y="628"/>
                </a:lnTo>
                <a:lnTo>
                  <a:pt x="30" y="564"/>
                </a:lnTo>
                <a:lnTo>
                  <a:pt x="25" y="500"/>
                </a:lnTo>
                <a:lnTo>
                  <a:pt x="14" y="384"/>
                </a:lnTo>
                <a:lnTo>
                  <a:pt x="5" y="269"/>
                </a:lnTo>
                <a:lnTo>
                  <a:pt x="0" y="154"/>
                </a:lnTo>
                <a:lnTo>
                  <a:pt x="2" y="38"/>
                </a:lnTo>
                <a:lnTo>
                  <a:pt x="4" y="35"/>
                </a:lnTo>
                <a:lnTo>
                  <a:pt x="5" y="34"/>
                </a:lnTo>
                <a:lnTo>
                  <a:pt x="8" y="32"/>
                </a:lnTo>
                <a:lnTo>
                  <a:pt x="10" y="32"/>
                </a:lnTo>
                <a:lnTo>
                  <a:pt x="13" y="34"/>
                </a:lnTo>
                <a:lnTo>
                  <a:pt x="14" y="35"/>
                </a:lnTo>
                <a:lnTo>
                  <a:pt x="14" y="38"/>
                </a:lnTo>
                <a:lnTo>
                  <a:pt x="15" y="38"/>
                </a:lnTo>
                <a:lnTo>
                  <a:pt x="15" y="36"/>
                </a:lnTo>
                <a:lnTo>
                  <a:pt x="18" y="34"/>
                </a:lnTo>
                <a:lnTo>
                  <a:pt x="19" y="34"/>
                </a:lnTo>
                <a:lnTo>
                  <a:pt x="52" y="27"/>
                </a:lnTo>
                <a:lnTo>
                  <a:pt x="53" y="26"/>
                </a:lnTo>
                <a:lnTo>
                  <a:pt x="8" y="24"/>
                </a:lnTo>
                <a:lnTo>
                  <a:pt x="5" y="24"/>
                </a:lnTo>
                <a:lnTo>
                  <a:pt x="4" y="23"/>
                </a:lnTo>
                <a:lnTo>
                  <a:pt x="2" y="21"/>
                </a:lnTo>
                <a:lnTo>
                  <a:pt x="2" y="18"/>
                </a:lnTo>
                <a:lnTo>
                  <a:pt x="4" y="17"/>
                </a:lnTo>
                <a:lnTo>
                  <a:pt x="5" y="14"/>
                </a:lnTo>
                <a:lnTo>
                  <a:pt x="8" y="14"/>
                </a:lnTo>
                <a:lnTo>
                  <a:pt x="55" y="11"/>
                </a:lnTo>
                <a:lnTo>
                  <a:pt x="55" y="9"/>
                </a:lnTo>
                <a:lnTo>
                  <a:pt x="55" y="6"/>
                </a:lnTo>
                <a:lnTo>
                  <a:pt x="57" y="4"/>
                </a:lnTo>
                <a:lnTo>
                  <a:pt x="60" y="2"/>
                </a:lnTo>
                <a:lnTo>
                  <a:pt x="61" y="2"/>
                </a:lnTo>
                <a:lnTo>
                  <a:pt x="64" y="4"/>
                </a:lnTo>
                <a:lnTo>
                  <a:pt x="65" y="6"/>
                </a:lnTo>
                <a:lnTo>
                  <a:pt x="66" y="9"/>
                </a:lnTo>
                <a:lnTo>
                  <a:pt x="66" y="10"/>
                </a:lnTo>
                <a:lnTo>
                  <a:pt x="222" y="4"/>
                </a:lnTo>
                <a:lnTo>
                  <a:pt x="379" y="1"/>
                </a:lnTo>
                <a:lnTo>
                  <a:pt x="535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" name="Freeform 155"/>
          <p:cNvSpPr>
            <a:spLocks noEditPoints="1"/>
          </p:cNvSpPr>
          <p:nvPr userDrawn="1"/>
        </p:nvSpPr>
        <p:spPr bwMode="auto">
          <a:xfrm>
            <a:off x="8970963" y="4260584"/>
            <a:ext cx="2052639" cy="1703388"/>
          </a:xfrm>
          <a:custGeom>
            <a:avLst/>
            <a:gdLst>
              <a:gd name="T0" fmla="*/ 1259 w 1293"/>
              <a:gd name="T1" fmla="*/ 1052 h 1073"/>
              <a:gd name="T2" fmla="*/ 1212 w 1293"/>
              <a:gd name="T3" fmla="*/ 1048 h 1073"/>
              <a:gd name="T4" fmla="*/ 1212 w 1293"/>
              <a:gd name="T5" fmla="*/ 1048 h 1073"/>
              <a:gd name="T6" fmla="*/ 1100 w 1293"/>
              <a:gd name="T7" fmla="*/ 1023 h 1073"/>
              <a:gd name="T8" fmla="*/ 1178 w 1293"/>
              <a:gd name="T9" fmla="*/ 1025 h 1073"/>
              <a:gd name="T10" fmla="*/ 1173 w 1293"/>
              <a:gd name="T11" fmla="*/ 1021 h 1073"/>
              <a:gd name="T12" fmla="*/ 1208 w 1293"/>
              <a:gd name="T13" fmla="*/ 1000 h 1073"/>
              <a:gd name="T14" fmla="*/ 953 w 1293"/>
              <a:gd name="T15" fmla="*/ 1001 h 1073"/>
              <a:gd name="T16" fmla="*/ 818 w 1293"/>
              <a:gd name="T17" fmla="*/ 1013 h 1073"/>
              <a:gd name="T18" fmla="*/ 822 w 1293"/>
              <a:gd name="T19" fmla="*/ 1006 h 1073"/>
              <a:gd name="T20" fmla="*/ 939 w 1293"/>
              <a:gd name="T21" fmla="*/ 1006 h 1073"/>
              <a:gd name="T22" fmla="*/ 944 w 1293"/>
              <a:gd name="T23" fmla="*/ 1003 h 1073"/>
              <a:gd name="T24" fmla="*/ 1145 w 1293"/>
              <a:gd name="T25" fmla="*/ 999 h 1073"/>
              <a:gd name="T26" fmla="*/ 640 w 1293"/>
              <a:gd name="T27" fmla="*/ 992 h 1073"/>
              <a:gd name="T28" fmla="*/ 360 w 1293"/>
              <a:gd name="T29" fmla="*/ 1004 h 1073"/>
              <a:gd name="T30" fmla="*/ 1247 w 1293"/>
              <a:gd name="T31" fmla="*/ 0 h 1073"/>
              <a:gd name="T32" fmla="*/ 1254 w 1293"/>
              <a:gd name="T33" fmla="*/ 4 h 1073"/>
              <a:gd name="T34" fmla="*/ 1268 w 1293"/>
              <a:gd name="T35" fmla="*/ 200 h 1073"/>
              <a:gd name="T36" fmla="*/ 1266 w 1293"/>
              <a:gd name="T37" fmla="*/ 25 h 1073"/>
              <a:gd name="T38" fmla="*/ 1274 w 1293"/>
              <a:gd name="T39" fmla="*/ 25 h 1073"/>
              <a:gd name="T40" fmla="*/ 1276 w 1293"/>
              <a:gd name="T41" fmla="*/ 39 h 1073"/>
              <a:gd name="T42" fmla="*/ 1283 w 1293"/>
              <a:gd name="T43" fmla="*/ 35 h 1073"/>
              <a:gd name="T44" fmla="*/ 1287 w 1293"/>
              <a:gd name="T45" fmla="*/ 40 h 1073"/>
              <a:gd name="T46" fmla="*/ 1293 w 1293"/>
              <a:gd name="T47" fmla="*/ 410 h 1073"/>
              <a:gd name="T48" fmla="*/ 1287 w 1293"/>
              <a:gd name="T49" fmla="*/ 895 h 1073"/>
              <a:gd name="T50" fmla="*/ 1278 w 1293"/>
              <a:gd name="T51" fmla="*/ 1059 h 1073"/>
              <a:gd name="T52" fmla="*/ 1276 w 1293"/>
              <a:gd name="T53" fmla="*/ 1068 h 1073"/>
              <a:gd name="T54" fmla="*/ 1270 w 1293"/>
              <a:gd name="T55" fmla="*/ 1073 h 1073"/>
              <a:gd name="T56" fmla="*/ 1262 w 1293"/>
              <a:gd name="T57" fmla="*/ 1072 h 1073"/>
              <a:gd name="T58" fmla="*/ 852 w 1293"/>
              <a:gd name="T59" fmla="*/ 1044 h 1073"/>
              <a:gd name="T60" fmla="*/ 166 w 1293"/>
              <a:gd name="T61" fmla="*/ 1025 h 1073"/>
              <a:gd name="T62" fmla="*/ 12 w 1293"/>
              <a:gd name="T63" fmla="*/ 1025 h 1073"/>
              <a:gd name="T64" fmla="*/ 3 w 1293"/>
              <a:gd name="T65" fmla="*/ 1022 h 1073"/>
              <a:gd name="T66" fmla="*/ 0 w 1293"/>
              <a:gd name="T67" fmla="*/ 1016 h 1073"/>
              <a:gd name="T68" fmla="*/ 6 w 1293"/>
              <a:gd name="T69" fmla="*/ 1012 h 1073"/>
              <a:gd name="T70" fmla="*/ 449 w 1293"/>
              <a:gd name="T71" fmla="*/ 982 h 1073"/>
              <a:gd name="T72" fmla="*/ 945 w 1293"/>
              <a:gd name="T73" fmla="*/ 975 h 1073"/>
              <a:gd name="T74" fmla="*/ 1240 w 1293"/>
              <a:gd name="T75" fmla="*/ 970 h 1073"/>
              <a:gd name="T76" fmla="*/ 1237 w 1293"/>
              <a:gd name="T77" fmla="*/ 264 h 1073"/>
              <a:gd name="T78" fmla="*/ 1227 w 1293"/>
              <a:gd name="T79" fmla="*/ 21 h 1073"/>
              <a:gd name="T80" fmla="*/ 1233 w 1293"/>
              <a:gd name="T81" fmla="*/ 21 h 1073"/>
              <a:gd name="T82" fmla="*/ 1242 w 1293"/>
              <a:gd name="T83" fmla="*/ 76 h 1073"/>
              <a:gd name="T84" fmla="*/ 1244 w 1293"/>
              <a:gd name="T85" fmla="*/ 1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93" h="1073">
                <a:moveTo>
                  <a:pt x="1257" y="1048"/>
                </a:moveTo>
                <a:lnTo>
                  <a:pt x="1255" y="1052"/>
                </a:lnTo>
                <a:lnTo>
                  <a:pt x="1259" y="1052"/>
                </a:lnTo>
                <a:lnTo>
                  <a:pt x="1259" y="1048"/>
                </a:lnTo>
                <a:lnTo>
                  <a:pt x="1257" y="1048"/>
                </a:lnTo>
                <a:close/>
                <a:moveTo>
                  <a:pt x="1212" y="1048"/>
                </a:moveTo>
                <a:lnTo>
                  <a:pt x="1238" y="1051"/>
                </a:lnTo>
                <a:lnTo>
                  <a:pt x="1238" y="1048"/>
                </a:lnTo>
                <a:lnTo>
                  <a:pt x="1212" y="1048"/>
                </a:lnTo>
                <a:close/>
                <a:moveTo>
                  <a:pt x="1173" y="1021"/>
                </a:moveTo>
                <a:lnTo>
                  <a:pt x="1152" y="1022"/>
                </a:lnTo>
                <a:lnTo>
                  <a:pt x="1100" y="1023"/>
                </a:lnTo>
                <a:lnTo>
                  <a:pt x="1203" y="1027"/>
                </a:lnTo>
                <a:lnTo>
                  <a:pt x="1216" y="1025"/>
                </a:lnTo>
                <a:lnTo>
                  <a:pt x="1178" y="1025"/>
                </a:lnTo>
                <a:lnTo>
                  <a:pt x="1175" y="1023"/>
                </a:lnTo>
                <a:lnTo>
                  <a:pt x="1174" y="1023"/>
                </a:lnTo>
                <a:lnTo>
                  <a:pt x="1173" y="1021"/>
                </a:lnTo>
                <a:close/>
                <a:moveTo>
                  <a:pt x="1190" y="1000"/>
                </a:moveTo>
                <a:lnTo>
                  <a:pt x="1199" y="1001"/>
                </a:lnTo>
                <a:lnTo>
                  <a:pt x="1208" y="1000"/>
                </a:lnTo>
                <a:lnTo>
                  <a:pt x="1190" y="1000"/>
                </a:lnTo>
                <a:close/>
                <a:moveTo>
                  <a:pt x="1088" y="996"/>
                </a:moveTo>
                <a:lnTo>
                  <a:pt x="953" y="1001"/>
                </a:lnTo>
                <a:lnTo>
                  <a:pt x="707" y="1010"/>
                </a:lnTo>
                <a:lnTo>
                  <a:pt x="778" y="1012"/>
                </a:lnTo>
                <a:lnTo>
                  <a:pt x="818" y="1013"/>
                </a:lnTo>
                <a:lnTo>
                  <a:pt x="818" y="1010"/>
                </a:lnTo>
                <a:lnTo>
                  <a:pt x="819" y="1008"/>
                </a:lnTo>
                <a:lnTo>
                  <a:pt x="822" y="1006"/>
                </a:lnTo>
                <a:lnTo>
                  <a:pt x="825" y="1006"/>
                </a:lnTo>
                <a:lnTo>
                  <a:pt x="937" y="1008"/>
                </a:lnTo>
                <a:lnTo>
                  <a:pt x="939" y="1006"/>
                </a:lnTo>
                <a:lnTo>
                  <a:pt x="940" y="1004"/>
                </a:lnTo>
                <a:lnTo>
                  <a:pt x="941" y="1003"/>
                </a:lnTo>
                <a:lnTo>
                  <a:pt x="944" y="1003"/>
                </a:lnTo>
                <a:lnTo>
                  <a:pt x="1083" y="1000"/>
                </a:lnTo>
                <a:lnTo>
                  <a:pt x="1113" y="1000"/>
                </a:lnTo>
                <a:lnTo>
                  <a:pt x="1145" y="999"/>
                </a:lnTo>
                <a:lnTo>
                  <a:pt x="1088" y="996"/>
                </a:lnTo>
                <a:close/>
                <a:moveTo>
                  <a:pt x="762" y="991"/>
                </a:moveTo>
                <a:lnTo>
                  <a:pt x="640" y="992"/>
                </a:lnTo>
                <a:lnTo>
                  <a:pt x="466" y="996"/>
                </a:lnTo>
                <a:lnTo>
                  <a:pt x="292" y="1004"/>
                </a:lnTo>
                <a:lnTo>
                  <a:pt x="360" y="1004"/>
                </a:lnTo>
                <a:lnTo>
                  <a:pt x="640" y="995"/>
                </a:lnTo>
                <a:lnTo>
                  <a:pt x="762" y="991"/>
                </a:lnTo>
                <a:close/>
                <a:moveTo>
                  <a:pt x="1247" y="0"/>
                </a:moveTo>
                <a:lnTo>
                  <a:pt x="1250" y="0"/>
                </a:lnTo>
                <a:lnTo>
                  <a:pt x="1253" y="1"/>
                </a:lnTo>
                <a:lnTo>
                  <a:pt x="1254" y="4"/>
                </a:lnTo>
                <a:lnTo>
                  <a:pt x="1254" y="6"/>
                </a:lnTo>
                <a:lnTo>
                  <a:pt x="1267" y="260"/>
                </a:lnTo>
                <a:lnTo>
                  <a:pt x="1268" y="200"/>
                </a:lnTo>
                <a:lnTo>
                  <a:pt x="1263" y="30"/>
                </a:lnTo>
                <a:lnTo>
                  <a:pt x="1263" y="26"/>
                </a:lnTo>
                <a:lnTo>
                  <a:pt x="1266" y="25"/>
                </a:lnTo>
                <a:lnTo>
                  <a:pt x="1268" y="23"/>
                </a:lnTo>
                <a:lnTo>
                  <a:pt x="1271" y="23"/>
                </a:lnTo>
                <a:lnTo>
                  <a:pt x="1274" y="25"/>
                </a:lnTo>
                <a:lnTo>
                  <a:pt x="1275" y="26"/>
                </a:lnTo>
                <a:lnTo>
                  <a:pt x="1276" y="30"/>
                </a:lnTo>
                <a:lnTo>
                  <a:pt x="1276" y="39"/>
                </a:lnTo>
                <a:lnTo>
                  <a:pt x="1278" y="36"/>
                </a:lnTo>
                <a:lnTo>
                  <a:pt x="1280" y="35"/>
                </a:lnTo>
                <a:lnTo>
                  <a:pt x="1283" y="35"/>
                </a:lnTo>
                <a:lnTo>
                  <a:pt x="1284" y="36"/>
                </a:lnTo>
                <a:lnTo>
                  <a:pt x="1287" y="38"/>
                </a:lnTo>
                <a:lnTo>
                  <a:pt x="1287" y="40"/>
                </a:lnTo>
                <a:lnTo>
                  <a:pt x="1289" y="153"/>
                </a:lnTo>
                <a:lnTo>
                  <a:pt x="1289" y="267"/>
                </a:lnTo>
                <a:lnTo>
                  <a:pt x="1293" y="410"/>
                </a:lnTo>
                <a:lnTo>
                  <a:pt x="1293" y="554"/>
                </a:lnTo>
                <a:lnTo>
                  <a:pt x="1288" y="815"/>
                </a:lnTo>
                <a:lnTo>
                  <a:pt x="1287" y="895"/>
                </a:lnTo>
                <a:lnTo>
                  <a:pt x="1283" y="976"/>
                </a:lnTo>
                <a:lnTo>
                  <a:pt x="1275" y="1056"/>
                </a:lnTo>
                <a:lnTo>
                  <a:pt x="1278" y="1059"/>
                </a:lnTo>
                <a:lnTo>
                  <a:pt x="1278" y="1063"/>
                </a:lnTo>
                <a:lnTo>
                  <a:pt x="1278" y="1065"/>
                </a:lnTo>
                <a:lnTo>
                  <a:pt x="1276" y="1068"/>
                </a:lnTo>
                <a:lnTo>
                  <a:pt x="1274" y="1069"/>
                </a:lnTo>
                <a:lnTo>
                  <a:pt x="1272" y="1072"/>
                </a:lnTo>
                <a:lnTo>
                  <a:pt x="1270" y="1073"/>
                </a:lnTo>
                <a:lnTo>
                  <a:pt x="1267" y="1073"/>
                </a:lnTo>
                <a:lnTo>
                  <a:pt x="1264" y="1073"/>
                </a:lnTo>
                <a:lnTo>
                  <a:pt x="1262" y="1072"/>
                </a:lnTo>
                <a:lnTo>
                  <a:pt x="1261" y="1069"/>
                </a:lnTo>
                <a:lnTo>
                  <a:pt x="1056" y="1058"/>
                </a:lnTo>
                <a:lnTo>
                  <a:pt x="852" y="1044"/>
                </a:lnTo>
                <a:lnTo>
                  <a:pt x="648" y="1034"/>
                </a:lnTo>
                <a:lnTo>
                  <a:pt x="407" y="1027"/>
                </a:lnTo>
                <a:lnTo>
                  <a:pt x="166" y="1025"/>
                </a:lnTo>
                <a:lnTo>
                  <a:pt x="16" y="1026"/>
                </a:lnTo>
                <a:lnTo>
                  <a:pt x="13" y="1026"/>
                </a:lnTo>
                <a:lnTo>
                  <a:pt x="12" y="1025"/>
                </a:lnTo>
                <a:lnTo>
                  <a:pt x="10" y="1023"/>
                </a:lnTo>
                <a:lnTo>
                  <a:pt x="6" y="1022"/>
                </a:lnTo>
                <a:lnTo>
                  <a:pt x="3" y="1022"/>
                </a:lnTo>
                <a:lnTo>
                  <a:pt x="1" y="1021"/>
                </a:lnTo>
                <a:lnTo>
                  <a:pt x="0" y="1018"/>
                </a:lnTo>
                <a:lnTo>
                  <a:pt x="0" y="1016"/>
                </a:lnTo>
                <a:lnTo>
                  <a:pt x="1" y="1014"/>
                </a:lnTo>
                <a:lnTo>
                  <a:pt x="3" y="1012"/>
                </a:lnTo>
                <a:lnTo>
                  <a:pt x="6" y="1012"/>
                </a:lnTo>
                <a:lnTo>
                  <a:pt x="67" y="1008"/>
                </a:lnTo>
                <a:lnTo>
                  <a:pt x="258" y="992"/>
                </a:lnTo>
                <a:lnTo>
                  <a:pt x="449" y="982"/>
                </a:lnTo>
                <a:lnTo>
                  <a:pt x="640" y="976"/>
                </a:lnTo>
                <a:lnTo>
                  <a:pt x="792" y="974"/>
                </a:lnTo>
                <a:lnTo>
                  <a:pt x="945" y="975"/>
                </a:lnTo>
                <a:lnTo>
                  <a:pt x="1068" y="978"/>
                </a:lnTo>
                <a:lnTo>
                  <a:pt x="1153" y="972"/>
                </a:lnTo>
                <a:lnTo>
                  <a:pt x="1240" y="970"/>
                </a:lnTo>
                <a:lnTo>
                  <a:pt x="1250" y="742"/>
                </a:lnTo>
                <a:lnTo>
                  <a:pt x="1246" y="504"/>
                </a:lnTo>
                <a:lnTo>
                  <a:pt x="1237" y="264"/>
                </a:lnTo>
                <a:lnTo>
                  <a:pt x="1224" y="25"/>
                </a:lnTo>
                <a:lnTo>
                  <a:pt x="1225" y="22"/>
                </a:lnTo>
                <a:lnTo>
                  <a:pt x="1227" y="21"/>
                </a:lnTo>
                <a:lnTo>
                  <a:pt x="1229" y="19"/>
                </a:lnTo>
                <a:lnTo>
                  <a:pt x="1232" y="19"/>
                </a:lnTo>
                <a:lnTo>
                  <a:pt x="1233" y="21"/>
                </a:lnTo>
                <a:lnTo>
                  <a:pt x="1236" y="22"/>
                </a:lnTo>
                <a:lnTo>
                  <a:pt x="1237" y="25"/>
                </a:lnTo>
                <a:lnTo>
                  <a:pt x="1242" y="76"/>
                </a:lnTo>
                <a:lnTo>
                  <a:pt x="1241" y="6"/>
                </a:lnTo>
                <a:lnTo>
                  <a:pt x="1242" y="4"/>
                </a:lnTo>
                <a:lnTo>
                  <a:pt x="1244" y="1"/>
                </a:lnTo>
                <a:lnTo>
                  <a:pt x="1245" y="0"/>
                </a:lnTo>
                <a:lnTo>
                  <a:pt x="1247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5350569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-Info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2139696"/>
            <a:ext cx="3279648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485" y="365127"/>
            <a:ext cx="4034971" cy="1325563"/>
          </a:xfrm>
          <a:noFill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6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>
          <a:xfrm>
            <a:off x="156028" y="641440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4408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99" y="6414408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254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-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97543"/>
            <a:ext cx="4526280" cy="3566659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Autofit/>
          </a:bodyPr>
          <a:lstStyle>
            <a:lvl1pPr marL="0" indent="0" algn="ctr">
              <a:lnSpc>
                <a:spcPts val="3000"/>
              </a:lnSpc>
              <a:buNone/>
              <a:defRPr lang="en-US" sz="3000" b="1">
                <a:solidFill>
                  <a:srgbClr val="FF6600"/>
                </a:solidFill>
              </a:defRPr>
            </a:lvl1pPr>
            <a:lvl2pPr marL="342900" indent="0">
              <a:buNone/>
              <a:defRPr lang="en-US" sz="4500">
                <a:solidFill>
                  <a:schemeClr val="tx1"/>
                </a:solidFill>
              </a:defRPr>
            </a:lvl2pPr>
            <a:lvl3pPr marL="685800" indent="0">
              <a:buNone/>
              <a:defRPr lang="en-US" sz="4050">
                <a:solidFill>
                  <a:schemeClr val="tx1"/>
                </a:solidFill>
              </a:defRPr>
            </a:lvl3pPr>
            <a:lvl4pPr marL="1028700" indent="0">
              <a:buNone/>
              <a:defRPr lang="en-US" sz="3600">
                <a:solidFill>
                  <a:schemeClr val="tx1"/>
                </a:solidFill>
              </a:defRPr>
            </a:lvl4pPr>
            <a:lvl5pPr marL="1371600" indent="0">
              <a:buNone/>
              <a:defRPr lang="en-US" sz="3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solidFill>
            <a:srgbClr val="FFFFFF">
              <a:alpha val="50196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600" b="1"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202680" y="0"/>
            <a:ext cx="598932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56028" y="6414408"/>
            <a:ext cx="1629229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46514" y="6414408"/>
            <a:ext cx="4156167" cy="365125"/>
          </a:xfrm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99" y="6414408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reeform 154"/>
          <p:cNvSpPr>
            <a:spLocks noEditPoints="1"/>
          </p:cNvSpPr>
          <p:nvPr userDrawn="1"/>
        </p:nvSpPr>
        <p:spPr bwMode="auto">
          <a:xfrm>
            <a:off x="508001" y="1846814"/>
            <a:ext cx="2211388" cy="1771650"/>
          </a:xfrm>
          <a:custGeom>
            <a:avLst/>
            <a:gdLst>
              <a:gd name="T0" fmla="*/ 77 w 1393"/>
              <a:gd name="T1" fmla="*/ 61 h 1116"/>
              <a:gd name="T2" fmla="*/ 49 w 1393"/>
              <a:gd name="T3" fmla="*/ 171 h 1116"/>
              <a:gd name="T4" fmla="*/ 44 w 1393"/>
              <a:gd name="T5" fmla="*/ 61 h 1116"/>
              <a:gd name="T6" fmla="*/ 22 w 1393"/>
              <a:gd name="T7" fmla="*/ 229 h 1116"/>
              <a:gd name="T8" fmla="*/ 26 w 1393"/>
              <a:gd name="T9" fmla="*/ 60 h 1116"/>
              <a:gd name="T10" fmla="*/ 23 w 1393"/>
              <a:gd name="T11" fmla="*/ 55 h 1116"/>
              <a:gd name="T12" fmla="*/ 28 w 1393"/>
              <a:gd name="T13" fmla="*/ 49 h 1116"/>
              <a:gd name="T14" fmla="*/ 17 w 1393"/>
              <a:gd name="T15" fmla="*/ 48 h 1116"/>
              <a:gd name="T16" fmla="*/ 231 w 1393"/>
              <a:gd name="T17" fmla="*/ 43 h 1116"/>
              <a:gd name="T18" fmla="*/ 700 w 1393"/>
              <a:gd name="T19" fmla="*/ 56 h 1116"/>
              <a:gd name="T20" fmla="*/ 1047 w 1393"/>
              <a:gd name="T21" fmla="*/ 56 h 1116"/>
              <a:gd name="T22" fmla="*/ 481 w 1393"/>
              <a:gd name="T23" fmla="*/ 41 h 1116"/>
              <a:gd name="T24" fmla="*/ 81 w 1393"/>
              <a:gd name="T25" fmla="*/ 38 h 1116"/>
              <a:gd name="T26" fmla="*/ 94 w 1393"/>
              <a:gd name="T27" fmla="*/ 35 h 1116"/>
              <a:gd name="T28" fmla="*/ 95 w 1393"/>
              <a:gd name="T29" fmla="*/ 35 h 1116"/>
              <a:gd name="T30" fmla="*/ 141 w 1393"/>
              <a:gd name="T31" fmla="*/ 30 h 1116"/>
              <a:gd name="T32" fmla="*/ 426 w 1393"/>
              <a:gd name="T33" fmla="*/ 22 h 1116"/>
              <a:gd name="T34" fmla="*/ 919 w 1393"/>
              <a:gd name="T35" fmla="*/ 1 h 1116"/>
              <a:gd name="T36" fmla="*/ 1378 w 1393"/>
              <a:gd name="T37" fmla="*/ 11 h 1116"/>
              <a:gd name="T38" fmla="*/ 1383 w 1393"/>
              <a:gd name="T39" fmla="*/ 19 h 1116"/>
              <a:gd name="T40" fmla="*/ 1381 w 1393"/>
              <a:gd name="T41" fmla="*/ 27 h 1116"/>
              <a:gd name="T42" fmla="*/ 1106 w 1393"/>
              <a:gd name="T43" fmla="*/ 24 h 1116"/>
              <a:gd name="T44" fmla="*/ 1349 w 1393"/>
              <a:gd name="T45" fmla="*/ 43 h 1116"/>
              <a:gd name="T46" fmla="*/ 1386 w 1393"/>
              <a:gd name="T47" fmla="*/ 45 h 1116"/>
              <a:gd name="T48" fmla="*/ 1393 w 1393"/>
              <a:gd name="T49" fmla="*/ 51 h 1116"/>
              <a:gd name="T50" fmla="*/ 1393 w 1393"/>
              <a:gd name="T51" fmla="*/ 59 h 1116"/>
              <a:gd name="T52" fmla="*/ 1385 w 1393"/>
              <a:gd name="T53" fmla="*/ 62 h 1116"/>
              <a:gd name="T54" fmla="*/ 1368 w 1393"/>
              <a:gd name="T55" fmla="*/ 68 h 1116"/>
              <a:gd name="T56" fmla="*/ 1364 w 1393"/>
              <a:gd name="T57" fmla="*/ 74 h 1116"/>
              <a:gd name="T58" fmla="*/ 1221 w 1393"/>
              <a:gd name="T59" fmla="*/ 70 h 1116"/>
              <a:gd name="T60" fmla="*/ 1376 w 1393"/>
              <a:gd name="T61" fmla="*/ 90 h 1116"/>
              <a:gd name="T62" fmla="*/ 1379 w 1393"/>
              <a:gd name="T63" fmla="*/ 96 h 1116"/>
              <a:gd name="T64" fmla="*/ 1378 w 1393"/>
              <a:gd name="T65" fmla="*/ 104 h 1116"/>
              <a:gd name="T66" fmla="*/ 1005 w 1393"/>
              <a:gd name="T67" fmla="*/ 89 h 1116"/>
              <a:gd name="T68" fmla="*/ 91 w 1393"/>
              <a:gd name="T69" fmla="*/ 61 h 1116"/>
              <a:gd name="T70" fmla="*/ 86 w 1393"/>
              <a:gd name="T71" fmla="*/ 796 h 1116"/>
              <a:gd name="T72" fmla="*/ 94 w 1393"/>
              <a:gd name="T73" fmla="*/ 987 h 1116"/>
              <a:gd name="T74" fmla="*/ 89 w 1393"/>
              <a:gd name="T75" fmla="*/ 1051 h 1116"/>
              <a:gd name="T76" fmla="*/ 85 w 1393"/>
              <a:gd name="T77" fmla="*/ 1084 h 1116"/>
              <a:gd name="T78" fmla="*/ 77 w 1393"/>
              <a:gd name="T79" fmla="*/ 1116 h 1116"/>
              <a:gd name="T80" fmla="*/ 69 w 1393"/>
              <a:gd name="T81" fmla="*/ 1115 h 1116"/>
              <a:gd name="T82" fmla="*/ 60 w 1393"/>
              <a:gd name="T83" fmla="*/ 1074 h 1116"/>
              <a:gd name="T84" fmla="*/ 52 w 1393"/>
              <a:gd name="T85" fmla="*/ 1073 h 1116"/>
              <a:gd name="T86" fmla="*/ 49 w 1393"/>
              <a:gd name="T87" fmla="*/ 1067 h 1116"/>
              <a:gd name="T88" fmla="*/ 44 w 1393"/>
              <a:gd name="T89" fmla="*/ 981 h 1116"/>
              <a:gd name="T90" fmla="*/ 39 w 1393"/>
              <a:gd name="T91" fmla="*/ 650 h 1116"/>
              <a:gd name="T92" fmla="*/ 25 w 1393"/>
              <a:gd name="T93" fmla="*/ 500 h 1116"/>
              <a:gd name="T94" fmla="*/ 0 w 1393"/>
              <a:gd name="T95" fmla="*/ 154 h 1116"/>
              <a:gd name="T96" fmla="*/ 5 w 1393"/>
              <a:gd name="T97" fmla="*/ 34 h 1116"/>
              <a:gd name="T98" fmla="*/ 13 w 1393"/>
              <a:gd name="T99" fmla="*/ 34 h 1116"/>
              <a:gd name="T100" fmla="*/ 15 w 1393"/>
              <a:gd name="T101" fmla="*/ 38 h 1116"/>
              <a:gd name="T102" fmla="*/ 19 w 1393"/>
              <a:gd name="T103" fmla="*/ 34 h 1116"/>
              <a:gd name="T104" fmla="*/ 8 w 1393"/>
              <a:gd name="T105" fmla="*/ 24 h 1116"/>
              <a:gd name="T106" fmla="*/ 2 w 1393"/>
              <a:gd name="T107" fmla="*/ 21 h 1116"/>
              <a:gd name="T108" fmla="*/ 5 w 1393"/>
              <a:gd name="T109" fmla="*/ 14 h 1116"/>
              <a:gd name="T110" fmla="*/ 55 w 1393"/>
              <a:gd name="T111" fmla="*/ 9 h 1116"/>
              <a:gd name="T112" fmla="*/ 60 w 1393"/>
              <a:gd name="T113" fmla="*/ 2 h 1116"/>
              <a:gd name="T114" fmla="*/ 65 w 1393"/>
              <a:gd name="T115" fmla="*/ 6 h 1116"/>
              <a:gd name="T116" fmla="*/ 222 w 1393"/>
              <a:gd name="T117" fmla="*/ 4 h 1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93" h="1116">
                <a:moveTo>
                  <a:pt x="72" y="61"/>
                </a:moveTo>
                <a:lnTo>
                  <a:pt x="73" y="100"/>
                </a:lnTo>
                <a:lnTo>
                  <a:pt x="77" y="61"/>
                </a:lnTo>
                <a:lnTo>
                  <a:pt x="72" y="61"/>
                </a:lnTo>
                <a:close/>
                <a:moveTo>
                  <a:pt x="44" y="61"/>
                </a:moveTo>
                <a:lnTo>
                  <a:pt x="49" y="171"/>
                </a:lnTo>
                <a:lnTo>
                  <a:pt x="49" y="116"/>
                </a:lnTo>
                <a:lnTo>
                  <a:pt x="51" y="61"/>
                </a:lnTo>
                <a:lnTo>
                  <a:pt x="44" y="61"/>
                </a:lnTo>
                <a:close/>
                <a:moveTo>
                  <a:pt x="14" y="47"/>
                </a:moveTo>
                <a:lnTo>
                  <a:pt x="17" y="137"/>
                </a:lnTo>
                <a:lnTo>
                  <a:pt x="22" y="229"/>
                </a:lnTo>
                <a:lnTo>
                  <a:pt x="28" y="98"/>
                </a:lnTo>
                <a:lnTo>
                  <a:pt x="27" y="61"/>
                </a:lnTo>
                <a:lnTo>
                  <a:pt x="26" y="60"/>
                </a:lnTo>
                <a:lnTo>
                  <a:pt x="23" y="59"/>
                </a:lnTo>
                <a:lnTo>
                  <a:pt x="23" y="56"/>
                </a:lnTo>
                <a:lnTo>
                  <a:pt x="23" y="55"/>
                </a:lnTo>
                <a:lnTo>
                  <a:pt x="23" y="52"/>
                </a:lnTo>
                <a:lnTo>
                  <a:pt x="26" y="51"/>
                </a:lnTo>
                <a:lnTo>
                  <a:pt x="28" y="49"/>
                </a:lnTo>
                <a:lnTo>
                  <a:pt x="28" y="49"/>
                </a:lnTo>
                <a:lnTo>
                  <a:pt x="18" y="48"/>
                </a:lnTo>
                <a:lnTo>
                  <a:pt x="17" y="48"/>
                </a:lnTo>
                <a:lnTo>
                  <a:pt x="14" y="47"/>
                </a:lnTo>
                <a:close/>
                <a:moveTo>
                  <a:pt x="481" y="41"/>
                </a:moveTo>
                <a:lnTo>
                  <a:pt x="231" y="43"/>
                </a:lnTo>
                <a:lnTo>
                  <a:pt x="432" y="49"/>
                </a:lnTo>
                <a:lnTo>
                  <a:pt x="654" y="55"/>
                </a:lnTo>
                <a:lnTo>
                  <a:pt x="700" y="56"/>
                </a:lnTo>
                <a:lnTo>
                  <a:pt x="869" y="57"/>
                </a:lnTo>
                <a:lnTo>
                  <a:pt x="1039" y="56"/>
                </a:lnTo>
                <a:lnTo>
                  <a:pt x="1047" y="56"/>
                </a:lnTo>
                <a:lnTo>
                  <a:pt x="1040" y="56"/>
                </a:lnTo>
                <a:lnTo>
                  <a:pt x="731" y="44"/>
                </a:lnTo>
                <a:lnTo>
                  <a:pt x="481" y="41"/>
                </a:lnTo>
                <a:close/>
                <a:moveTo>
                  <a:pt x="81" y="38"/>
                </a:moveTo>
                <a:lnTo>
                  <a:pt x="74" y="38"/>
                </a:lnTo>
                <a:lnTo>
                  <a:pt x="81" y="38"/>
                </a:lnTo>
                <a:lnTo>
                  <a:pt x="81" y="38"/>
                </a:lnTo>
                <a:close/>
                <a:moveTo>
                  <a:pt x="95" y="35"/>
                </a:moveTo>
                <a:lnTo>
                  <a:pt x="94" y="35"/>
                </a:lnTo>
                <a:lnTo>
                  <a:pt x="94" y="39"/>
                </a:lnTo>
                <a:lnTo>
                  <a:pt x="95" y="39"/>
                </a:lnTo>
                <a:lnTo>
                  <a:pt x="95" y="35"/>
                </a:lnTo>
                <a:close/>
                <a:moveTo>
                  <a:pt x="426" y="22"/>
                </a:moveTo>
                <a:lnTo>
                  <a:pt x="218" y="24"/>
                </a:lnTo>
                <a:lnTo>
                  <a:pt x="141" y="30"/>
                </a:lnTo>
                <a:lnTo>
                  <a:pt x="353" y="26"/>
                </a:lnTo>
                <a:lnTo>
                  <a:pt x="565" y="26"/>
                </a:lnTo>
                <a:lnTo>
                  <a:pt x="426" y="22"/>
                </a:lnTo>
                <a:close/>
                <a:moveTo>
                  <a:pt x="535" y="0"/>
                </a:moveTo>
                <a:lnTo>
                  <a:pt x="691" y="1"/>
                </a:lnTo>
                <a:lnTo>
                  <a:pt x="919" y="1"/>
                </a:lnTo>
                <a:lnTo>
                  <a:pt x="1146" y="4"/>
                </a:lnTo>
                <a:lnTo>
                  <a:pt x="1374" y="11"/>
                </a:lnTo>
                <a:lnTo>
                  <a:pt x="1378" y="11"/>
                </a:lnTo>
                <a:lnTo>
                  <a:pt x="1381" y="14"/>
                </a:lnTo>
                <a:lnTo>
                  <a:pt x="1382" y="17"/>
                </a:lnTo>
                <a:lnTo>
                  <a:pt x="1383" y="19"/>
                </a:lnTo>
                <a:lnTo>
                  <a:pt x="1383" y="22"/>
                </a:lnTo>
                <a:lnTo>
                  <a:pt x="1382" y="24"/>
                </a:lnTo>
                <a:lnTo>
                  <a:pt x="1381" y="27"/>
                </a:lnTo>
                <a:lnTo>
                  <a:pt x="1378" y="28"/>
                </a:lnTo>
                <a:lnTo>
                  <a:pt x="1374" y="28"/>
                </a:lnTo>
                <a:lnTo>
                  <a:pt x="1106" y="24"/>
                </a:lnTo>
                <a:lnTo>
                  <a:pt x="836" y="19"/>
                </a:lnTo>
                <a:lnTo>
                  <a:pt x="845" y="21"/>
                </a:lnTo>
                <a:lnTo>
                  <a:pt x="1349" y="43"/>
                </a:lnTo>
                <a:lnTo>
                  <a:pt x="1382" y="44"/>
                </a:lnTo>
                <a:lnTo>
                  <a:pt x="1383" y="44"/>
                </a:lnTo>
                <a:lnTo>
                  <a:pt x="1386" y="45"/>
                </a:lnTo>
                <a:lnTo>
                  <a:pt x="1389" y="47"/>
                </a:lnTo>
                <a:lnTo>
                  <a:pt x="1391" y="48"/>
                </a:lnTo>
                <a:lnTo>
                  <a:pt x="1393" y="51"/>
                </a:lnTo>
                <a:lnTo>
                  <a:pt x="1393" y="53"/>
                </a:lnTo>
                <a:lnTo>
                  <a:pt x="1393" y="56"/>
                </a:lnTo>
                <a:lnTo>
                  <a:pt x="1393" y="59"/>
                </a:lnTo>
                <a:lnTo>
                  <a:pt x="1390" y="61"/>
                </a:lnTo>
                <a:lnTo>
                  <a:pt x="1389" y="62"/>
                </a:lnTo>
                <a:lnTo>
                  <a:pt x="1385" y="62"/>
                </a:lnTo>
                <a:lnTo>
                  <a:pt x="1366" y="62"/>
                </a:lnTo>
                <a:lnTo>
                  <a:pt x="1368" y="65"/>
                </a:lnTo>
                <a:lnTo>
                  <a:pt x="1368" y="68"/>
                </a:lnTo>
                <a:lnTo>
                  <a:pt x="1368" y="70"/>
                </a:lnTo>
                <a:lnTo>
                  <a:pt x="1366" y="73"/>
                </a:lnTo>
                <a:lnTo>
                  <a:pt x="1364" y="74"/>
                </a:lnTo>
                <a:lnTo>
                  <a:pt x="1361" y="74"/>
                </a:lnTo>
                <a:lnTo>
                  <a:pt x="1237" y="69"/>
                </a:lnTo>
                <a:lnTo>
                  <a:pt x="1221" y="70"/>
                </a:lnTo>
                <a:lnTo>
                  <a:pt x="1085" y="74"/>
                </a:lnTo>
                <a:lnTo>
                  <a:pt x="1372" y="89"/>
                </a:lnTo>
                <a:lnTo>
                  <a:pt x="1376" y="90"/>
                </a:lnTo>
                <a:lnTo>
                  <a:pt x="1378" y="91"/>
                </a:lnTo>
                <a:lnTo>
                  <a:pt x="1379" y="94"/>
                </a:lnTo>
                <a:lnTo>
                  <a:pt x="1379" y="96"/>
                </a:lnTo>
                <a:lnTo>
                  <a:pt x="1379" y="99"/>
                </a:lnTo>
                <a:lnTo>
                  <a:pt x="1379" y="102"/>
                </a:lnTo>
                <a:lnTo>
                  <a:pt x="1378" y="104"/>
                </a:lnTo>
                <a:lnTo>
                  <a:pt x="1376" y="106"/>
                </a:lnTo>
                <a:lnTo>
                  <a:pt x="1372" y="106"/>
                </a:lnTo>
                <a:lnTo>
                  <a:pt x="1005" y="89"/>
                </a:lnTo>
                <a:lnTo>
                  <a:pt x="637" y="73"/>
                </a:lnTo>
                <a:lnTo>
                  <a:pt x="365" y="66"/>
                </a:lnTo>
                <a:lnTo>
                  <a:pt x="91" y="61"/>
                </a:lnTo>
                <a:lnTo>
                  <a:pt x="73" y="286"/>
                </a:lnTo>
                <a:lnTo>
                  <a:pt x="78" y="534"/>
                </a:lnTo>
                <a:lnTo>
                  <a:pt x="86" y="796"/>
                </a:lnTo>
                <a:lnTo>
                  <a:pt x="90" y="924"/>
                </a:lnTo>
                <a:lnTo>
                  <a:pt x="91" y="955"/>
                </a:lnTo>
                <a:lnTo>
                  <a:pt x="94" y="987"/>
                </a:lnTo>
                <a:lnTo>
                  <a:pt x="94" y="1018"/>
                </a:lnTo>
                <a:lnTo>
                  <a:pt x="90" y="1048"/>
                </a:lnTo>
                <a:lnTo>
                  <a:pt x="89" y="1051"/>
                </a:lnTo>
                <a:lnTo>
                  <a:pt x="87" y="1052"/>
                </a:lnTo>
                <a:lnTo>
                  <a:pt x="86" y="1052"/>
                </a:lnTo>
                <a:lnTo>
                  <a:pt x="85" y="1084"/>
                </a:lnTo>
                <a:lnTo>
                  <a:pt x="80" y="1112"/>
                </a:lnTo>
                <a:lnTo>
                  <a:pt x="78" y="1115"/>
                </a:lnTo>
                <a:lnTo>
                  <a:pt x="77" y="1116"/>
                </a:lnTo>
                <a:lnTo>
                  <a:pt x="74" y="1116"/>
                </a:lnTo>
                <a:lnTo>
                  <a:pt x="72" y="1116"/>
                </a:lnTo>
                <a:lnTo>
                  <a:pt x="69" y="1115"/>
                </a:lnTo>
                <a:lnTo>
                  <a:pt x="68" y="1112"/>
                </a:lnTo>
                <a:lnTo>
                  <a:pt x="62" y="1094"/>
                </a:lnTo>
                <a:lnTo>
                  <a:pt x="60" y="1074"/>
                </a:lnTo>
                <a:lnTo>
                  <a:pt x="59" y="1074"/>
                </a:lnTo>
                <a:lnTo>
                  <a:pt x="55" y="1074"/>
                </a:lnTo>
                <a:lnTo>
                  <a:pt x="52" y="1073"/>
                </a:lnTo>
                <a:lnTo>
                  <a:pt x="51" y="1070"/>
                </a:lnTo>
                <a:lnTo>
                  <a:pt x="49" y="1069"/>
                </a:lnTo>
                <a:lnTo>
                  <a:pt x="49" y="1067"/>
                </a:lnTo>
                <a:lnTo>
                  <a:pt x="49" y="1065"/>
                </a:lnTo>
                <a:lnTo>
                  <a:pt x="45" y="1023"/>
                </a:lnTo>
                <a:lnTo>
                  <a:pt x="44" y="981"/>
                </a:lnTo>
                <a:lnTo>
                  <a:pt x="43" y="940"/>
                </a:lnTo>
                <a:lnTo>
                  <a:pt x="39" y="806"/>
                </a:lnTo>
                <a:lnTo>
                  <a:pt x="39" y="650"/>
                </a:lnTo>
                <a:lnTo>
                  <a:pt x="38" y="628"/>
                </a:lnTo>
                <a:lnTo>
                  <a:pt x="30" y="564"/>
                </a:lnTo>
                <a:lnTo>
                  <a:pt x="25" y="500"/>
                </a:lnTo>
                <a:lnTo>
                  <a:pt x="14" y="384"/>
                </a:lnTo>
                <a:lnTo>
                  <a:pt x="5" y="269"/>
                </a:lnTo>
                <a:lnTo>
                  <a:pt x="0" y="154"/>
                </a:lnTo>
                <a:lnTo>
                  <a:pt x="2" y="38"/>
                </a:lnTo>
                <a:lnTo>
                  <a:pt x="4" y="35"/>
                </a:lnTo>
                <a:lnTo>
                  <a:pt x="5" y="34"/>
                </a:lnTo>
                <a:lnTo>
                  <a:pt x="8" y="32"/>
                </a:lnTo>
                <a:lnTo>
                  <a:pt x="10" y="32"/>
                </a:lnTo>
                <a:lnTo>
                  <a:pt x="13" y="34"/>
                </a:lnTo>
                <a:lnTo>
                  <a:pt x="14" y="35"/>
                </a:lnTo>
                <a:lnTo>
                  <a:pt x="14" y="38"/>
                </a:lnTo>
                <a:lnTo>
                  <a:pt x="15" y="38"/>
                </a:lnTo>
                <a:lnTo>
                  <a:pt x="15" y="36"/>
                </a:lnTo>
                <a:lnTo>
                  <a:pt x="18" y="34"/>
                </a:lnTo>
                <a:lnTo>
                  <a:pt x="19" y="34"/>
                </a:lnTo>
                <a:lnTo>
                  <a:pt x="52" y="27"/>
                </a:lnTo>
                <a:lnTo>
                  <a:pt x="53" y="26"/>
                </a:lnTo>
                <a:lnTo>
                  <a:pt x="8" y="24"/>
                </a:lnTo>
                <a:lnTo>
                  <a:pt x="5" y="24"/>
                </a:lnTo>
                <a:lnTo>
                  <a:pt x="4" y="23"/>
                </a:lnTo>
                <a:lnTo>
                  <a:pt x="2" y="21"/>
                </a:lnTo>
                <a:lnTo>
                  <a:pt x="2" y="18"/>
                </a:lnTo>
                <a:lnTo>
                  <a:pt x="4" y="17"/>
                </a:lnTo>
                <a:lnTo>
                  <a:pt x="5" y="14"/>
                </a:lnTo>
                <a:lnTo>
                  <a:pt x="8" y="14"/>
                </a:lnTo>
                <a:lnTo>
                  <a:pt x="55" y="11"/>
                </a:lnTo>
                <a:lnTo>
                  <a:pt x="55" y="9"/>
                </a:lnTo>
                <a:lnTo>
                  <a:pt x="55" y="6"/>
                </a:lnTo>
                <a:lnTo>
                  <a:pt x="57" y="4"/>
                </a:lnTo>
                <a:lnTo>
                  <a:pt x="60" y="2"/>
                </a:lnTo>
                <a:lnTo>
                  <a:pt x="61" y="2"/>
                </a:lnTo>
                <a:lnTo>
                  <a:pt x="64" y="4"/>
                </a:lnTo>
                <a:lnTo>
                  <a:pt x="65" y="6"/>
                </a:lnTo>
                <a:lnTo>
                  <a:pt x="66" y="9"/>
                </a:lnTo>
                <a:lnTo>
                  <a:pt x="66" y="10"/>
                </a:lnTo>
                <a:lnTo>
                  <a:pt x="222" y="4"/>
                </a:lnTo>
                <a:lnTo>
                  <a:pt x="379" y="1"/>
                </a:lnTo>
                <a:lnTo>
                  <a:pt x="535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2" name="Freeform 155"/>
          <p:cNvSpPr>
            <a:spLocks noEditPoints="1"/>
          </p:cNvSpPr>
          <p:nvPr userDrawn="1"/>
        </p:nvSpPr>
        <p:spPr bwMode="auto">
          <a:xfrm>
            <a:off x="3535363" y="4211539"/>
            <a:ext cx="2052639" cy="1703388"/>
          </a:xfrm>
          <a:custGeom>
            <a:avLst/>
            <a:gdLst>
              <a:gd name="T0" fmla="*/ 1259 w 1293"/>
              <a:gd name="T1" fmla="*/ 1052 h 1073"/>
              <a:gd name="T2" fmla="*/ 1212 w 1293"/>
              <a:gd name="T3" fmla="*/ 1048 h 1073"/>
              <a:gd name="T4" fmla="*/ 1212 w 1293"/>
              <a:gd name="T5" fmla="*/ 1048 h 1073"/>
              <a:gd name="T6" fmla="*/ 1100 w 1293"/>
              <a:gd name="T7" fmla="*/ 1023 h 1073"/>
              <a:gd name="T8" fmla="*/ 1178 w 1293"/>
              <a:gd name="T9" fmla="*/ 1025 h 1073"/>
              <a:gd name="T10" fmla="*/ 1173 w 1293"/>
              <a:gd name="T11" fmla="*/ 1021 h 1073"/>
              <a:gd name="T12" fmla="*/ 1208 w 1293"/>
              <a:gd name="T13" fmla="*/ 1000 h 1073"/>
              <a:gd name="T14" fmla="*/ 953 w 1293"/>
              <a:gd name="T15" fmla="*/ 1001 h 1073"/>
              <a:gd name="T16" fmla="*/ 818 w 1293"/>
              <a:gd name="T17" fmla="*/ 1013 h 1073"/>
              <a:gd name="T18" fmla="*/ 822 w 1293"/>
              <a:gd name="T19" fmla="*/ 1006 h 1073"/>
              <a:gd name="T20" fmla="*/ 939 w 1293"/>
              <a:gd name="T21" fmla="*/ 1006 h 1073"/>
              <a:gd name="T22" fmla="*/ 944 w 1293"/>
              <a:gd name="T23" fmla="*/ 1003 h 1073"/>
              <a:gd name="T24" fmla="*/ 1145 w 1293"/>
              <a:gd name="T25" fmla="*/ 999 h 1073"/>
              <a:gd name="T26" fmla="*/ 640 w 1293"/>
              <a:gd name="T27" fmla="*/ 992 h 1073"/>
              <a:gd name="T28" fmla="*/ 360 w 1293"/>
              <a:gd name="T29" fmla="*/ 1004 h 1073"/>
              <a:gd name="T30" fmla="*/ 1247 w 1293"/>
              <a:gd name="T31" fmla="*/ 0 h 1073"/>
              <a:gd name="T32" fmla="*/ 1254 w 1293"/>
              <a:gd name="T33" fmla="*/ 4 h 1073"/>
              <a:gd name="T34" fmla="*/ 1268 w 1293"/>
              <a:gd name="T35" fmla="*/ 200 h 1073"/>
              <a:gd name="T36" fmla="*/ 1266 w 1293"/>
              <a:gd name="T37" fmla="*/ 25 h 1073"/>
              <a:gd name="T38" fmla="*/ 1274 w 1293"/>
              <a:gd name="T39" fmla="*/ 25 h 1073"/>
              <a:gd name="T40" fmla="*/ 1276 w 1293"/>
              <a:gd name="T41" fmla="*/ 39 h 1073"/>
              <a:gd name="T42" fmla="*/ 1283 w 1293"/>
              <a:gd name="T43" fmla="*/ 35 h 1073"/>
              <a:gd name="T44" fmla="*/ 1287 w 1293"/>
              <a:gd name="T45" fmla="*/ 40 h 1073"/>
              <a:gd name="T46" fmla="*/ 1293 w 1293"/>
              <a:gd name="T47" fmla="*/ 410 h 1073"/>
              <a:gd name="T48" fmla="*/ 1287 w 1293"/>
              <a:gd name="T49" fmla="*/ 895 h 1073"/>
              <a:gd name="T50" fmla="*/ 1278 w 1293"/>
              <a:gd name="T51" fmla="*/ 1059 h 1073"/>
              <a:gd name="T52" fmla="*/ 1276 w 1293"/>
              <a:gd name="T53" fmla="*/ 1068 h 1073"/>
              <a:gd name="T54" fmla="*/ 1270 w 1293"/>
              <a:gd name="T55" fmla="*/ 1073 h 1073"/>
              <a:gd name="T56" fmla="*/ 1262 w 1293"/>
              <a:gd name="T57" fmla="*/ 1072 h 1073"/>
              <a:gd name="T58" fmla="*/ 852 w 1293"/>
              <a:gd name="T59" fmla="*/ 1044 h 1073"/>
              <a:gd name="T60" fmla="*/ 166 w 1293"/>
              <a:gd name="T61" fmla="*/ 1025 h 1073"/>
              <a:gd name="T62" fmla="*/ 12 w 1293"/>
              <a:gd name="T63" fmla="*/ 1025 h 1073"/>
              <a:gd name="T64" fmla="*/ 3 w 1293"/>
              <a:gd name="T65" fmla="*/ 1022 h 1073"/>
              <a:gd name="T66" fmla="*/ 0 w 1293"/>
              <a:gd name="T67" fmla="*/ 1016 h 1073"/>
              <a:gd name="T68" fmla="*/ 6 w 1293"/>
              <a:gd name="T69" fmla="*/ 1012 h 1073"/>
              <a:gd name="T70" fmla="*/ 449 w 1293"/>
              <a:gd name="T71" fmla="*/ 982 h 1073"/>
              <a:gd name="T72" fmla="*/ 945 w 1293"/>
              <a:gd name="T73" fmla="*/ 975 h 1073"/>
              <a:gd name="T74" fmla="*/ 1240 w 1293"/>
              <a:gd name="T75" fmla="*/ 970 h 1073"/>
              <a:gd name="T76" fmla="*/ 1237 w 1293"/>
              <a:gd name="T77" fmla="*/ 264 h 1073"/>
              <a:gd name="T78" fmla="*/ 1227 w 1293"/>
              <a:gd name="T79" fmla="*/ 21 h 1073"/>
              <a:gd name="T80" fmla="*/ 1233 w 1293"/>
              <a:gd name="T81" fmla="*/ 21 h 1073"/>
              <a:gd name="T82" fmla="*/ 1242 w 1293"/>
              <a:gd name="T83" fmla="*/ 76 h 1073"/>
              <a:gd name="T84" fmla="*/ 1244 w 1293"/>
              <a:gd name="T85" fmla="*/ 1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93" h="1073">
                <a:moveTo>
                  <a:pt x="1257" y="1048"/>
                </a:moveTo>
                <a:lnTo>
                  <a:pt x="1255" y="1052"/>
                </a:lnTo>
                <a:lnTo>
                  <a:pt x="1259" y="1052"/>
                </a:lnTo>
                <a:lnTo>
                  <a:pt x="1259" y="1048"/>
                </a:lnTo>
                <a:lnTo>
                  <a:pt x="1257" y="1048"/>
                </a:lnTo>
                <a:close/>
                <a:moveTo>
                  <a:pt x="1212" y="1048"/>
                </a:moveTo>
                <a:lnTo>
                  <a:pt x="1238" y="1051"/>
                </a:lnTo>
                <a:lnTo>
                  <a:pt x="1238" y="1048"/>
                </a:lnTo>
                <a:lnTo>
                  <a:pt x="1212" y="1048"/>
                </a:lnTo>
                <a:close/>
                <a:moveTo>
                  <a:pt x="1173" y="1021"/>
                </a:moveTo>
                <a:lnTo>
                  <a:pt x="1152" y="1022"/>
                </a:lnTo>
                <a:lnTo>
                  <a:pt x="1100" y="1023"/>
                </a:lnTo>
                <a:lnTo>
                  <a:pt x="1203" y="1027"/>
                </a:lnTo>
                <a:lnTo>
                  <a:pt x="1216" y="1025"/>
                </a:lnTo>
                <a:lnTo>
                  <a:pt x="1178" y="1025"/>
                </a:lnTo>
                <a:lnTo>
                  <a:pt x="1175" y="1023"/>
                </a:lnTo>
                <a:lnTo>
                  <a:pt x="1174" y="1023"/>
                </a:lnTo>
                <a:lnTo>
                  <a:pt x="1173" y="1021"/>
                </a:lnTo>
                <a:close/>
                <a:moveTo>
                  <a:pt x="1190" y="1000"/>
                </a:moveTo>
                <a:lnTo>
                  <a:pt x="1199" y="1001"/>
                </a:lnTo>
                <a:lnTo>
                  <a:pt x="1208" y="1000"/>
                </a:lnTo>
                <a:lnTo>
                  <a:pt x="1190" y="1000"/>
                </a:lnTo>
                <a:close/>
                <a:moveTo>
                  <a:pt x="1088" y="996"/>
                </a:moveTo>
                <a:lnTo>
                  <a:pt x="953" y="1001"/>
                </a:lnTo>
                <a:lnTo>
                  <a:pt x="707" y="1010"/>
                </a:lnTo>
                <a:lnTo>
                  <a:pt x="778" y="1012"/>
                </a:lnTo>
                <a:lnTo>
                  <a:pt x="818" y="1013"/>
                </a:lnTo>
                <a:lnTo>
                  <a:pt x="818" y="1010"/>
                </a:lnTo>
                <a:lnTo>
                  <a:pt x="819" y="1008"/>
                </a:lnTo>
                <a:lnTo>
                  <a:pt x="822" y="1006"/>
                </a:lnTo>
                <a:lnTo>
                  <a:pt x="825" y="1006"/>
                </a:lnTo>
                <a:lnTo>
                  <a:pt x="937" y="1008"/>
                </a:lnTo>
                <a:lnTo>
                  <a:pt x="939" y="1006"/>
                </a:lnTo>
                <a:lnTo>
                  <a:pt x="940" y="1004"/>
                </a:lnTo>
                <a:lnTo>
                  <a:pt x="941" y="1003"/>
                </a:lnTo>
                <a:lnTo>
                  <a:pt x="944" y="1003"/>
                </a:lnTo>
                <a:lnTo>
                  <a:pt x="1083" y="1000"/>
                </a:lnTo>
                <a:lnTo>
                  <a:pt x="1113" y="1000"/>
                </a:lnTo>
                <a:lnTo>
                  <a:pt x="1145" y="999"/>
                </a:lnTo>
                <a:lnTo>
                  <a:pt x="1088" y="996"/>
                </a:lnTo>
                <a:close/>
                <a:moveTo>
                  <a:pt x="762" y="991"/>
                </a:moveTo>
                <a:lnTo>
                  <a:pt x="640" y="992"/>
                </a:lnTo>
                <a:lnTo>
                  <a:pt x="466" y="996"/>
                </a:lnTo>
                <a:lnTo>
                  <a:pt x="292" y="1004"/>
                </a:lnTo>
                <a:lnTo>
                  <a:pt x="360" y="1004"/>
                </a:lnTo>
                <a:lnTo>
                  <a:pt x="640" y="995"/>
                </a:lnTo>
                <a:lnTo>
                  <a:pt x="762" y="991"/>
                </a:lnTo>
                <a:close/>
                <a:moveTo>
                  <a:pt x="1247" y="0"/>
                </a:moveTo>
                <a:lnTo>
                  <a:pt x="1250" y="0"/>
                </a:lnTo>
                <a:lnTo>
                  <a:pt x="1253" y="1"/>
                </a:lnTo>
                <a:lnTo>
                  <a:pt x="1254" y="4"/>
                </a:lnTo>
                <a:lnTo>
                  <a:pt x="1254" y="6"/>
                </a:lnTo>
                <a:lnTo>
                  <a:pt x="1267" y="260"/>
                </a:lnTo>
                <a:lnTo>
                  <a:pt x="1268" y="200"/>
                </a:lnTo>
                <a:lnTo>
                  <a:pt x="1263" y="30"/>
                </a:lnTo>
                <a:lnTo>
                  <a:pt x="1263" y="26"/>
                </a:lnTo>
                <a:lnTo>
                  <a:pt x="1266" y="25"/>
                </a:lnTo>
                <a:lnTo>
                  <a:pt x="1268" y="23"/>
                </a:lnTo>
                <a:lnTo>
                  <a:pt x="1271" y="23"/>
                </a:lnTo>
                <a:lnTo>
                  <a:pt x="1274" y="25"/>
                </a:lnTo>
                <a:lnTo>
                  <a:pt x="1275" y="26"/>
                </a:lnTo>
                <a:lnTo>
                  <a:pt x="1276" y="30"/>
                </a:lnTo>
                <a:lnTo>
                  <a:pt x="1276" y="39"/>
                </a:lnTo>
                <a:lnTo>
                  <a:pt x="1278" y="36"/>
                </a:lnTo>
                <a:lnTo>
                  <a:pt x="1280" y="35"/>
                </a:lnTo>
                <a:lnTo>
                  <a:pt x="1283" y="35"/>
                </a:lnTo>
                <a:lnTo>
                  <a:pt x="1284" y="36"/>
                </a:lnTo>
                <a:lnTo>
                  <a:pt x="1287" y="38"/>
                </a:lnTo>
                <a:lnTo>
                  <a:pt x="1287" y="40"/>
                </a:lnTo>
                <a:lnTo>
                  <a:pt x="1289" y="153"/>
                </a:lnTo>
                <a:lnTo>
                  <a:pt x="1289" y="267"/>
                </a:lnTo>
                <a:lnTo>
                  <a:pt x="1293" y="410"/>
                </a:lnTo>
                <a:lnTo>
                  <a:pt x="1293" y="554"/>
                </a:lnTo>
                <a:lnTo>
                  <a:pt x="1288" y="815"/>
                </a:lnTo>
                <a:lnTo>
                  <a:pt x="1287" y="895"/>
                </a:lnTo>
                <a:lnTo>
                  <a:pt x="1283" y="976"/>
                </a:lnTo>
                <a:lnTo>
                  <a:pt x="1275" y="1056"/>
                </a:lnTo>
                <a:lnTo>
                  <a:pt x="1278" y="1059"/>
                </a:lnTo>
                <a:lnTo>
                  <a:pt x="1278" y="1063"/>
                </a:lnTo>
                <a:lnTo>
                  <a:pt x="1278" y="1065"/>
                </a:lnTo>
                <a:lnTo>
                  <a:pt x="1276" y="1068"/>
                </a:lnTo>
                <a:lnTo>
                  <a:pt x="1274" y="1069"/>
                </a:lnTo>
                <a:lnTo>
                  <a:pt x="1272" y="1072"/>
                </a:lnTo>
                <a:lnTo>
                  <a:pt x="1270" y="1073"/>
                </a:lnTo>
                <a:lnTo>
                  <a:pt x="1267" y="1073"/>
                </a:lnTo>
                <a:lnTo>
                  <a:pt x="1264" y="1073"/>
                </a:lnTo>
                <a:lnTo>
                  <a:pt x="1262" y="1072"/>
                </a:lnTo>
                <a:lnTo>
                  <a:pt x="1261" y="1069"/>
                </a:lnTo>
                <a:lnTo>
                  <a:pt x="1056" y="1058"/>
                </a:lnTo>
                <a:lnTo>
                  <a:pt x="852" y="1044"/>
                </a:lnTo>
                <a:lnTo>
                  <a:pt x="648" y="1034"/>
                </a:lnTo>
                <a:lnTo>
                  <a:pt x="407" y="1027"/>
                </a:lnTo>
                <a:lnTo>
                  <a:pt x="166" y="1025"/>
                </a:lnTo>
                <a:lnTo>
                  <a:pt x="16" y="1026"/>
                </a:lnTo>
                <a:lnTo>
                  <a:pt x="13" y="1026"/>
                </a:lnTo>
                <a:lnTo>
                  <a:pt x="12" y="1025"/>
                </a:lnTo>
                <a:lnTo>
                  <a:pt x="10" y="1023"/>
                </a:lnTo>
                <a:lnTo>
                  <a:pt x="6" y="1022"/>
                </a:lnTo>
                <a:lnTo>
                  <a:pt x="3" y="1022"/>
                </a:lnTo>
                <a:lnTo>
                  <a:pt x="1" y="1021"/>
                </a:lnTo>
                <a:lnTo>
                  <a:pt x="0" y="1018"/>
                </a:lnTo>
                <a:lnTo>
                  <a:pt x="0" y="1016"/>
                </a:lnTo>
                <a:lnTo>
                  <a:pt x="1" y="1014"/>
                </a:lnTo>
                <a:lnTo>
                  <a:pt x="3" y="1012"/>
                </a:lnTo>
                <a:lnTo>
                  <a:pt x="6" y="1012"/>
                </a:lnTo>
                <a:lnTo>
                  <a:pt x="67" y="1008"/>
                </a:lnTo>
                <a:lnTo>
                  <a:pt x="258" y="992"/>
                </a:lnTo>
                <a:lnTo>
                  <a:pt x="449" y="982"/>
                </a:lnTo>
                <a:lnTo>
                  <a:pt x="640" y="976"/>
                </a:lnTo>
                <a:lnTo>
                  <a:pt x="792" y="974"/>
                </a:lnTo>
                <a:lnTo>
                  <a:pt x="945" y="975"/>
                </a:lnTo>
                <a:lnTo>
                  <a:pt x="1068" y="978"/>
                </a:lnTo>
                <a:lnTo>
                  <a:pt x="1153" y="972"/>
                </a:lnTo>
                <a:lnTo>
                  <a:pt x="1240" y="970"/>
                </a:lnTo>
                <a:lnTo>
                  <a:pt x="1250" y="742"/>
                </a:lnTo>
                <a:lnTo>
                  <a:pt x="1246" y="504"/>
                </a:lnTo>
                <a:lnTo>
                  <a:pt x="1237" y="264"/>
                </a:lnTo>
                <a:lnTo>
                  <a:pt x="1224" y="25"/>
                </a:lnTo>
                <a:lnTo>
                  <a:pt x="1225" y="22"/>
                </a:lnTo>
                <a:lnTo>
                  <a:pt x="1227" y="21"/>
                </a:lnTo>
                <a:lnTo>
                  <a:pt x="1229" y="19"/>
                </a:lnTo>
                <a:lnTo>
                  <a:pt x="1232" y="19"/>
                </a:lnTo>
                <a:lnTo>
                  <a:pt x="1233" y="21"/>
                </a:lnTo>
                <a:lnTo>
                  <a:pt x="1236" y="22"/>
                </a:lnTo>
                <a:lnTo>
                  <a:pt x="1237" y="25"/>
                </a:lnTo>
                <a:lnTo>
                  <a:pt x="1242" y="76"/>
                </a:lnTo>
                <a:lnTo>
                  <a:pt x="1241" y="6"/>
                </a:lnTo>
                <a:lnTo>
                  <a:pt x="1242" y="4"/>
                </a:lnTo>
                <a:lnTo>
                  <a:pt x="1244" y="1"/>
                </a:lnTo>
                <a:lnTo>
                  <a:pt x="1245" y="0"/>
                </a:lnTo>
                <a:lnTo>
                  <a:pt x="1247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823700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7764E-60A7-40D1-853B-97347B18B208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FDE0-9AF8-4E6F-85BA-31E70517B1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089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-Chart Dark">
    <p:bg>
      <p:bgPr>
        <a:solidFill>
          <a:srgbClr val="0D07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913253" y="2139696"/>
            <a:ext cx="3278747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6"/>
            <a:ext cx="8747159" cy="3065250"/>
          </a:xfrm>
        </p:spPr>
        <p:txBody>
          <a:bodyPr>
            <a:normAutofit/>
          </a:bodyPr>
          <a:lstStyle>
            <a:lvl1pPr>
              <a:defRPr sz="27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1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838200" y="5131574"/>
            <a:ext cx="8204115" cy="110957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sz="1500"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 sz="1350"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 sz="1200"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 sz="120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Date Placeholder 3"/>
          <p:cNvSpPr>
            <a:spLocks noGrp="1"/>
          </p:cNvSpPr>
          <p:nvPr>
            <p:ph type="dt" sz="half" idx="10"/>
          </p:nvPr>
        </p:nvSpPr>
        <p:spPr>
          <a:xfrm>
            <a:off x="156028" y="6414408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4408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99" y="641440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1425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-Chart Ligh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913253" y="2139696"/>
            <a:ext cx="3278747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231F2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6"/>
            <a:ext cx="8747159" cy="3065250"/>
          </a:xfrm>
        </p:spPr>
        <p:txBody>
          <a:bodyPr>
            <a:normAutofit/>
          </a:bodyPr>
          <a:lstStyle>
            <a:lvl1pPr>
              <a:defRPr sz="27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1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838200" y="5131574"/>
            <a:ext cx="8204115" cy="110957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5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35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3" name="Date Placeholder 3"/>
          <p:cNvSpPr>
            <a:spLocks noGrp="1"/>
          </p:cNvSpPr>
          <p:nvPr>
            <p:ph type="dt" sz="half" idx="10"/>
          </p:nvPr>
        </p:nvSpPr>
        <p:spPr>
          <a:xfrm>
            <a:off x="156028" y="6414408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4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4408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99" y="641440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1794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-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913253" y="2139696"/>
            <a:ext cx="3278747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231F2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838200" y="5131574"/>
            <a:ext cx="8204115" cy="110957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5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35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>
          <a:xfrm>
            <a:off x="156028" y="6414408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4408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99" y="641440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0775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552" y="1"/>
            <a:ext cx="2825448" cy="4714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8689352" cy="1325563"/>
          </a:xfrm>
        </p:spPr>
        <p:txBody>
          <a:bodyPr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Freeform: Shape 23"/>
          <p:cNvSpPr/>
          <p:nvPr userDrawn="1"/>
        </p:nvSpPr>
        <p:spPr>
          <a:xfrm>
            <a:off x="-1801780" y="-906971"/>
            <a:ext cx="1625203" cy="3495604"/>
          </a:xfrm>
          <a:custGeom>
            <a:avLst/>
            <a:gdLst>
              <a:gd name="connsiteX0" fmla="*/ 1064985 w 1625203"/>
              <a:gd name="connsiteY0" fmla="*/ 0 h 3495604"/>
              <a:gd name="connsiteX1" fmla="*/ 1564257 w 1625203"/>
              <a:gd name="connsiteY1" fmla="*/ 392072 h 3495604"/>
              <a:gd name="connsiteX2" fmla="*/ 1105616 w 1625203"/>
              <a:gd name="connsiteY2" fmla="*/ 985655 h 3495604"/>
              <a:gd name="connsiteX3" fmla="*/ 1091674 w 1625203"/>
              <a:gd name="connsiteY3" fmla="*/ 647426 h 3495604"/>
              <a:gd name="connsiteX4" fmla="*/ 318896 w 1625203"/>
              <a:gd name="connsiteY4" fmla="*/ 2143063 h 3495604"/>
              <a:gd name="connsiteX5" fmla="*/ 1625203 w 1625203"/>
              <a:gd name="connsiteY5" fmla="*/ 3204984 h 3495604"/>
              <a:gd name="connsiteX6" fmla="*/ 1625203 w 1625203"/>
              <a:gd name="connsiteY6" fmla="*/ 3495604 h 3495604"/>
              <a:gd name="connsiteX7" fmla="*/ 23964 w 1625203"/>
              <a:gd name="connsiteY7" fmla="*/ 2147716 h 3495604"/>
              <a:gd name="connsiteX8" fmla="*/ 1079003 w 1625203"/>
              <a:gd name="connsiteY8" fmla="*/ 340049 h 3495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5203" h="3495604">
                <a:moveTo>
                  <a:pt x="1064985" y="0"/>
                </a:moveTo>
                <a:lnTo>
                  <a:pt x="1564257" y="392072"/>
                </a:lnTo>
                <a:lnTo>
                  <a:pt x="1105616" y="985655"/>
                </a:lnTo>
                <a:lnTo>
                  <a:pt x="1091674" y="647426"/>
                </a:lnTo>
                <a:cubicBezTo>
                  <a:pt x="512429" y="900093"/>
                  <a:pt x="189843" y="1524426"/>
                  <a:pt x="318896" y="2143063"/>
                </a:cubicBezTo>
                <a:cubicBezTo>
                  <a:pt x="447949" y="2761699"/>
                  <a:pt x="993249" y="3204984"/>
                  <a:pt x="1625203" y="3204984"/>
                </a:cubicBezTo>
                <a:lnTo>
                  <a:pt x="1625203" y="3495604"/>
                </a:lnTo>
                <a:cubicBezTo>
                  <a:pt x="834651" y="3495604"/>
                  <a:pt x="158797" y="2926685"/>
                  <a:pt x="23964" y="2147716"/>
                </a:cubicBezTo>
                <a:cubicBezTo>
                  <a:pt x="-110869" y="1368747"/>
                  <a:pt x="334443" y="605764"/>
                  <a:pt x="1079003" y="34004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" y="-878646"/>
            <a:ext cx="12192000" cy="685198"/>
            <a:chOff x="0" y="-878646"/>
            <a:chExt cx="17546101" cy="685198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-878646"/>
              <a:ext cx="1807953" cy="685198"/>
            </a:xfrm>
            <a:prstGeom prst="rect">
              <a:avLst/>
            </a:prstGeom>
            <a:solidFill>
              <a:srgbClr val="0D07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13/7/7</a:t>
              </a: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1967268" y="-878646"/>
              <a:ext cx="1807953" cy="685198"/>
            </a:xfrm>
            <a:prstGeom prst="rect">
              <a:avLst/>
            </a:prstGeom>
            <a:solidFill>
              <a:srgbClr val="3600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54/0/161</a:t>
              </a: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3934536" y="-878646"/>
              <a:ext cx="1807953" cy="685198"/>
            </a:xfrm>
            <a:prstGeom prst="rect">
              <a:avLst/>
            </a:prstGeom>
            <a:solidFill>
              <a:srgbClr val="FED7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>
                  <a:solidFill>
                    <a:schemeClr val="tx1"/>
                  </a:solidFill>
                </a:rPr>
                <a:t>254/215/63</a:t>
              </a: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5901804" y="-878646"/>
              <a:ext cx="1807953" cy="685198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254/0/0</a:t>
              </a: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869072" y="-878646"/>
              <a:ext cx="1807953" cy="685198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255/102/0</a:t>
              </a: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9836340" y="-878646"/>
              <a:ext cx="1807953" cy="685198"/>
            </a:xfrm>
            <a:prstGeom prst="rect">
              <a:avLst/>
            </a:prstGeom>
            <a:solidFill>
              <a:srgbClr val="01D1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1/209/251</a:t>
              </a: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11803608" y="-878646"/>
              <a:ext cx="1807953" cy="685198"/>
            </a:xfrm>
            <a:prstGeom prst="rect">
              <a:avLst/>
            </a:prstGeom>
            <a:solidFill>
              <a:srgbClr val="01CF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1/207/49</a:t>
              </a: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13770876" y="-878646"/>
              <a:ext cx="1807953" cy="685198"/>
            </a:xfrm>
            <a:prstGeom prst="rect">
              <a:avLst/>
            </a:prstGeom>
            <a:solidFill>
              <a:srgbClr val="0129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1/41/110</a:t>
              </a: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15738148" y="-878646"/>
              <a:ext cx="1807953" cy="685198"/>
            </a:xfrm>
            <a:prstGeom prst="rect">
              <a:avLst/>
            </a:prstGeom>
            <a:solidFill>
              <a:srgbClr val="D5D8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>
                  <a:solidFill>
                    <a:schemeClr val="tx1"/>
                  </a:solidFill>
                </a:rPr>
                <a:t>213/216/223</a:t>
              </a:r>
            </a:p>
          </p:txBody>
        </p:sp>
      </p:grpSp>
      <p:sp>
        <p:nvSpPr>
          <p:cNvPr id="37" name="Date Placeholder 3"/>
          <p:cNvSpPr>
            <a:spLocks noGrp="1"/>
          </p:cNvSpPr>
          <p:nvPr>
            <p:ph type="dt" sz="half" idx="10"/>
          </p:nvPr>
        </p:nvSpPr>
        <p:spPr>
          <a:xfrm>
            <a:off x="156028" y="6414408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4408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99" y="6414408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7043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-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6115" y="3379974"/>
            <a:ext cx="6676571" cy="2722110"/>
          </a:xfrm>
        </p:spPr>
        <p:txBody>
          <a:bodyPr bIns="0" anchor="b">
            <a:normAutofit/>
          </a:bodyPr>
          <a:lstStyle>
            <a:lvl1pPr algn="r">
              <a:defRPr sz="7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6115" y="6102083"/>
            <a:ext cx="6676571" cy="656510"/>
          </a:xfrm>
        </p:spPr>
        <p:txBody>
          <a:bodyPr rIns="137160" anchor="ctr"/>
          <a:lstStyle>
            <a:lvl1pPr marL="0" indent="0" algn="r">
              <a:buNone/>
              <a:defRPr sz="1800">
                <a:solidFill>
                  <a:schemeClr val="accent4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059544" y="156756"/>
            <a:ext cx="3425371" cy="1333955"/>
          </a:xfrm>
          <a:solidFill>
            <a:schemeClr val="bg1">
              <a:alpha val="70000"/>
            </a:schemeClr>
          </a:solidFill>
        </p:spPr>
        <p:txBody>
          <a:bodyPr wrap="square" lIns="182880" tIns="182880" rIns="182880" bIns="91440" anchor="t" anchorCtr="0">
            <a:spAutoFit/>
          </a:bodyPr>
          <a:lstStyle>
            <a:lvl1pPr>
              <a:defRPr sz="1500">
                <a:solidFill>
                  <a:schemeClr val="tx1"/>
                </a:solidFill>
              </a:defRPr>
            </a:lvl1pPr>
            <a:lvl2pPr>
              <a:defRPr sz="135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050">
                <a:solidFill>
                  <a:schemeClr val="tx1"/>
                </a:solidFill>
              </a:defRPr>
            </a:lvl4pPr>
            <a:lvl5pPr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65028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496C3-FA69-4616-B21A-B8596B9DAAF8}" type="datetimeFigureOut">
              <a:rPr lang="en-GB" smtClean="0"/>
              <a:t>24/04/2020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1F4DC-39B5-4E61-8A6F-F0CE470504E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42252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C7E50-67E5-4C5A-963D-B1FE3D171449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2831A-9B20-4E8C-BEB5-627ED6F526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879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7764E-60A7-40D1-853B-97347B18B208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FDE0-9AF8-4E6F-85BA-31E70517B1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980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7764E-60A7-40D1-853B-97347B18B208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FDE0-9AF8-4E6F-85BA-31E70517B1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361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7764E-60A7-40D1-853B-97347B18B208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FDE0-9AF8-4E6F-85BA-31E70517B1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6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7764E-60A7-40D1-853B-97347B18B208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FDE0-9AF8-4E6F-85BA-31E70517B1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316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7764E-60A7-40D1-853B-97347B18B208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FDE0-9AF8-4E6F-85BA-31E70517B1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480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7764E-60A7-40D1-853B-97347B18B208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FDE0-9AF8-4E6F-85BA-31E70517B1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016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7764E-60A7-40D1-853B-97347B18B208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7FDE0-9AF8-4E6F-85BA-31E70517B1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438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11809165" y="5823007"/>
            <a:ext cx="1430200" cy="2308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2390033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2&amp;v=c1xi3MakVoY&amp;feature=emb_logo" TargetMode="External"/><Relationship Id="rId2" Type="http://schemas.openxmlformats.org/officeDocument/2006/relationships/hyperlink" Target="https://vimeo.com/15002263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Date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6087" y="3429000"/>
            <a:ext cx="8546935" cy="2387600"/>
          </a:xfrm>
        </p:spPr>
        <p:txBody>
          <a:bodyPr>
            <a:normAutofit/>
          </a:bodyPr>
          <a:lstStyle/>
          <a:p>
            <a:r>
              <a:rPr lang="en-US" dirty="0"/>
              <a:t>Thursday 7</a:t>
            </a:r>
            <a:r>
              <a:rPr lang="en-US" baseline="30000" dirty="0"/>
              <a:t>th</a:t>
            </a:r>
            <a:r>
              <a:rPr lang="en-US" dirty="0"/>
              <a:t> May 2020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English –Writing.</a:t>
            </a:r>
          </a:p>
        </p:txBody>
      </p:sp>
    </p:spTree>
    <p:extLst>
      <p:ext uri="{BB962C8B-B14F-4D97-AF65-F5344CB8AC3E}">
        <p14:creationId xmlns:p14="http://schemas.microsoft.com/office/powerpoint/2010/main" val="2483527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330D-A6B3-4D64-AF2B-C354225A7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Word choice…. Think carefully about which words would be most effective. Here are some ideas.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88140E-8BE4-43E6-BE01-3EA03DEBE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4F4A6C-1136-4CDA-9DD5-A39B7DDDB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C39970-55E8-44F4-8E60-E46B80A23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F590E0F-8620-43E9-86D6-574B1D687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5593" y="2044139"/>
            <a:ext cx="9268699" cy="4172103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Super vocabulary box!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calm		tranquil	peaceful		quiet		still	   cool		bright		dazzling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sparkle         cloudless			sunny		fine         gleam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glimmer			glisten		shimmer            glitter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rough	    bumpy		jagged		tough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	Shadowy     	shady	    murky		gloomy		bleak		overcast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	Windy	blustery		crashing		stormy		froth	bubble		fizz	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		waves	ripple	flood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EBCEC3-31A3-48FC-84F1-854342E920D1}"/>
              </a:ext>
            </a:extLst>
          </p:cNvPr>
          <p:cNvSpPr txBox="1"/>
          <p:nvPr/>
        </p:nvSpPr>
        <p:spPr>
          <a:xfrm>
            <a:off x="713064" y="6283354"/>
            <a:ext cx="11392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You could use a dictionary to look up any words that you don’t know. This will help you to understand the words and grow your vocabulary!</a:t>
            </a:r>
          </a:p>
        </p:txBody>
      </p:sp>
    </p:spTree>
    <p:extLst>
      <p:ext uri="{BB962C8B-B14F-4D97-AF65-F5344CB8AC3E}">
        <p14:creationId xmlns:p14="http://schemas.microsoft.com/office/powerpoint/2010/main" val="2354508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B91ECC-29EB-4D1E-BE67-CEBB65B56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1A48B7-664A-4E07-BBC7-78819FF5D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3CCAFD-DAF8-4CE9-9814-A63243AA1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C9D0CB-27A1-4067-AB60-2D32CB7C5B03}"/>
              </a:ext>
            </a:extLst>
          </p:cNvPr>
          <p:cNvSpPr/>
          <p:nvPr/>
        </p:nvSpPr>
        <p:spPr>
          <a:xfrm>
            <a:off x="2544661" y="1984587"/>
            <a:ext cx="5844330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kern="1400" dirty="0">
                <a:solidFill>
                  <a:srgbClr val="000000"/>
                </a:solidFill>
                <a:latin typeface="Comic Sans MS" panose="030F0702030302020204" pitchFamily="66" charset="0"/>
              </a:rPr>
              <a:t>The _______________________,</a:t>
            </a:r>
            <a:endParaRPr lang="en-US" sz="2400" kern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sz="2400" kern="1400" dirty="0">
                <a:solidFill>
                  <a:srgbClr val="000000"/>
                </a:solidFill>
                <a:latin typeface="Comic Sans MS" panose="030F0702030302020204" pitchFamily="66" charset="0"/>
              </a:rPr>
              <a:t>As ___________________</a:t>
            </a:r>
            <a:r>
              <a:rPr lang="en-US" sz="2400" kern="1400" dirty="0">
                <a:solidFill>
                  <a:srgbClr val="00FF00"/>
                </a:solidFill>
                <a:latin typeface="Comic Sans MS" panose="030F0702030302020204" pitchFamily="66" charset="0"/>
              </a:rPr>
              <a:t>_____,</a:t>
            </a:r>
            <a:endParaRPr lang="en-US" sz="2400" kern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sz="2400" kern="1400" dirty="0">
                <a:solidFill>
                  <a:srgbClr val="000000"/>
                </a:solidFill>
                <a:latin typeface="Comic Sans MS" panose="030F0702030302020204" pitchFamily="66" charset="0"/>
              </a:rPr>
              <a:t>The _______________________,</a:t>
            </a:r>
            <a:endParaRPr lang="en-US" sz="2400" kern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sz="2400" kern="1400" dirty="0">
                <a:solidFill>
                  <a:srgbClr val="000000"/>
                </a:solidFill>
                <a:latin typeface="Comic Sans MS" panose="030F0702030302020204" pitchFamily="66" charset="0"/>
              </a:rPr>
              <a:t>As ___________________</a:t>
            </a:r>
            <a:r>
              <a:rPr lang="en-US" sz="2400" kern="1400" dirty="0">
                <a:solidFill>
                  <a:srgbClr val="00FF00"/>
                </a:solidFill>
                <a:latin typeface="Comic Sans MS" panose="030F0702030302020204" pitchFamily="66" charset="0"/>
              </a:rPr>
              <a:t>_____.</a:t>
            </a:r>
            <a:endParaRPr lang="en-US" sz="2400" kern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sz="2400" kern="1400" dirty="0">
                <a:solidFill>
                  <a:srgbClr val="000000"/>
                </a:solidFill>
                <a:latin typeface="Comic Sans MS" panose="030F0702030302020204" pitchFamily="66" charset="0"/>
              </a:rPr>
              <a:t> </a:t>
            </a:r>
            <a:endParaRPr lang="en-US" sz="2400" kern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sz="2400" kern="1400" dirty="0">
                <a:solidFill>
                  <a:srgbClr val="000000"/>
                </a:solidFill>
                <a:latin typeface="Comic Sans MS" panose="030F0702030302020204" pitchFamily="66" charset="0"/>
              </a:rPr>
              <a:t>The________________________,</a:t>
            </a:r>
            <a:endParaRPr lang="en-US" sz="2400" kern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sz="2400" kern="1400" dirty="0">
                <a:solidFill>
                  <a:srgbClr val="000000"/>
                </a:solidFill>
                <a:latin typeface="Comic Sans MS" panose="030F0702030302020204" pitchFamily="66" charset="0"/>
              </a:rPr>
              <a:t>As the_________________</a:t>
            </a:r>
            <a:r>
              <a:rPr lang="en-US" sz="2400" kern="1400" dirty="0">
                <a:solidFill>
                  <a:srgbClr val="00FF00"/>
                </a:solidFill>
                <a:latin typeface="Comic Sans MS" panose="030F0702030302020204" pitchFamily="66" charset="0"/>
              </a:rPr>
              <a:t>_____,</a:t>
            </a:r>
            <a:endParaRPr lang="en-US" sz="2400" kern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sz="2400" kern="1400" dirty="0">
                <a:solidFill>
                  <a:srgbClr val="000000"/>
                </a:solidFill>
                <a:latin typeface="Comic Sans MS" panose="030F0702030302020204" pitchFamily="66" charset="0"/>
              </a:rPr>
              <a:t>The________________________,</a:t>
            </a:r>
            <a:endParaRPr lang="en-US" sz="2400" kern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sz="2400" kern="1400" dirty="0">
                <a:solidFill>
                  <a:srgbClr val="000000"/>
                </a:solidFill>
                <a:latin typeface="Comic Sans MS" panose="030F0702030302020204" pitchFamily="66" charset="0"/>
              </a:rPr>
              <a:t>As____________________</a:t>
            </a:r>
            <a:r>
              <a:rPr lang="en-US" sz="2400" kern="1400" dirty="0">
                <a:solidFill>
                  <a:srgbClr val="00FF00"/>
                </a:solidFill>
                <a:latin typeface="Comic Sans MS" panose="030F0702030302020204" pitchFamily="66" charset="0"/>
              </a:rPr>
              <a:t>_____.</a:t>
            </a:r>
            <a:endParaRPr lang="en-US" sz="2400" kern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11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9B9EBD1E-083E-40EA-8A39-0FD8D3DA6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8689352" cy="1325563"/>
          </a:xfrm>
        </p:spPr>
        <p:txBody>
          <a:bodyPr/>
          <a:lstStyle/>
          <a:p>
            <a:r>
              <a:rPr lang="en-GB" dirty="0"/>
              <a:t>Your turn!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C528139-A123-4FAA-BCA2-A5DBDE850341}"/>
              </a:ext>
            </a:extLst>
          </p:cNvPr>
          <p:cNvCxnSpPr>
            <a:cxnSpLocks/>
          </p:cNvCxnSpPr>
          <p:nvPr/>
        </p:nvCxnSpPr>
        <p:spPr>
          <a:xfrm>
            <a:off x="1670240" y="4813344"/>
            <a:ext cx="11492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AA7F168-BBD0-40EB-8E9A-64DCE374A0D1}"/>
              </a:ext>
            </a:extLst>
          </p:cNvPr>
          <p:cNvSpPr txBox="1"/>
          <p:nvPr/>
        </p:nvSpPr>
        <p:spPr>
          <a:xfrm>
            <a:off x="4681057" y="790005"/>
            <a:ext cx="17197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Stanza 1  is about a sunny day.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D2820F-DD2E-4006-9535-853D01C34665}"/>
              </a:ext>
            </a:extLst>
          </p:cNvPr>
          <p:cNvSpPr txBox="1"/>
          <p:nvPr/>
        </p:nvSpPr>
        <p:spPr>
          <a:xfrm>
            <a:off x="4900569" y="5606330"/>
            <a:ext cx="17197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Stanza 2  is about a stormy day.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003C35-C261-41DA-8BBF-9B9D0B5F856D}"/>
              </a:ext>
            </a:extLst>
          </p:cNvPr>
          <p:cNvSpPr txBox="1"/>
          <p:nvPr/>
        </p:nvSpPr>
        <p:spPr>
          <a:xfrm>
            <a:off x="248307" y="4490178"/>
            <a:ext cx="1719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Capital letters for each line.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7B46CF-75A7-4B4E-9E97-68481D472CD3}"/>
              </a:ext>
            </a:extLst>
          </p:cNvPr>
          <p:cNvSpPr txBox="1"/>
          <p:nvPr/>
        </p:nvSpPr>
        <p:spPr>
          <a:xfrm>
            <a:off x="248306" y="2429468"/>
            <a:ext cx="1719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Line starting pattern.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F7C3E03-1FDD-4F72-9364-4C82261A8D7A}"/>
              </a:ext>
            </a:extLst>
          </p:cNvPr>
          <p:cNvCxnSpPr>
            <a:cxnSpLocks/>
          </p:cNvCxnSpPr>
          <p:nvPr/>
        </p:nvCxnSpPr>
        <p:spPr>
          <a:xfrm>
            <a:off x="1527628" y="2868496"/>
            <a:ext cx="11492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6F68142-FFC8-47FB-BA32-AFD8A9B0A4EE}"/>
              </a:ext>
            </a:extLst>
          </p:cNvPr>
          <p:cNvCxnSpPr/>
          <p:nvPr/>
        </p:nvCxnSpPr>
        <p:spPr>
          <a:xfrm>
            <a:off x="4966283" y="1713335"/>
            <a:ext cx="0" cy="4426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8D15689-A1B2-4EEE-8BFD-FBB23CB0A695}"/>
              </a:ext>
            </a:extLst>
          </p:cNvPr>
          <p:cNvCxnSpPr>
            <a:cxnSpLocks/>
          </p:cNvCxnSpPr>
          <p:nvPr/>
        </p:nvCxnSpPr>
        <p:spPr>
          <a:xfrm flipV="1">
            <a:off x="4885190" y="5489155"/>
            <a:ext cx="0" cy="578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EB7E219-4CFF-431C-B728-5EDBB4D27D39}"/>
              </a:ext>
            </a:extLst>
          </p:cNvPr>
          <p:cNvSpPr txBox="1"/>
          <p:nvPr/>
        </p:nvSpPr>
        <p:spPr>
          <a:xfrm>
            <a:off x="8881843" y="2505670"/>
            <a:ext cx="1719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Lines 2 and 4 rhyme.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3F41264-42C3-4C14-9862-F24F4512A413}"/>
              </a:ext>
            </a:extLst>
          </p:cNvPr>
          <p:cNvSpPr txBox="1"/>
          <p:nvPr/>
        </p:nvSpPr>
        <p:spPr>
          <a:xfrm>
            <a:off x="9281019" y="4433236"/>
            <a:ext cx="1719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Lines 1,2,3 have commas.</a:t>
            </a:r>
          </a:p>
          <a:p>
            <a:r>
              <a:rPr lang="en-GB" dirty="0"/>
              <a:t>Line 4 has a full stop.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919EAC5-75BD-4AAF-B758-29A08F56043E}"/>
              </a:ext>
            </a:extLst>
          </p:cNvPr>
          <p:cNvCxnSpPr>
            <a:cxnSpLocks/>
          </p:cNvCxnSpPr>
          <p:nvPr/>
        </p:nvCxnSpPr>
        <p:spPr>
          <a:xfrm flipH="1">
            <a:off x="8000867" y="2683938"/>
            <a:ext cx="8809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52DE776-EB1C-49D5-B110-746B54A65167}"/>
              </a:ext>
            </a:extLst>
          </p:cNvPr>
          <p:cNvCxnSpPr>
            <a:cxnSpLocks/>
          </p:cNvCxnSpPr>
          <p:nvPr/>
        </p:nvCxnSpPr>
        <p:spPr>
          <a:xfrm flipH="1">
            <a:off x="8153400" y="4813343"/>
            <a:ext cx="8809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583EAC1-244F-484B-AA44-BAABE0E4BD3E}"/>
              </a:ext>
            </a:extLst>
          </p:cNvPr>
          <p:cNvCxnSpPr>
            <a:cxnSpLocks/>
          </p:cNvCxnSpPr>
          <p:nvPr/>
        </p:nvCxnSpPr>
        <p:spPr>
          <a:xfrm flipH="1">
            <a:off x="8061820" y="2836338"/>
            <a:ext cx="972423" cy="592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ECC26AB-BF9B-4923-8240-A5C6238B4731}"/>
              </a:ext>
            </a:extLst>
          </p:cNvPr>
          <p:cNvCxnSpPr>
            <a:cxnSpLocks/>
          </p:cNvCxnSpPr>
          <p:nvPr/>
        </p:nvCxnSpPr>
        <p:spPr>
          <a:xfrm flipH="1" flipV="1">
            <a:off x="8163686" y="4203743"/>
            <a:ext cx="980314" cy="2864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447839A-8681-4CF8-A252-4315346CB8C6}"/>
              </a:ext>
            </a:extLst>
          </p:cNvPr>
          <p:cNvCxnSpPr>
            <a:cxnSpLocks/>
          </p:cNvCxnSpPr>
          <p:nvPr/>
        </p:nvCxnSpPr>
        <p:spPr>
          <a:xfrm flipH="1" flipV="1">
            <a:off x="8221460" y="4595867"/>
            <a:ext cx="922540" cy="325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CFE66C02-2D9D-49BC-A227-73A57950A9F0}"/>
              </a:ext>
            </a:extLst>
          </p:cNvPr>
          <p:cNvSpPr txBox="1"/>
          <p:nvPr/>
        </p:nvSpPr>
        <p:spPr>
          <a:xfrm>
            <a:off x="8783273" y="5874521"/>
            <a:ext cx="32526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 can use the template sheet provided or write in your green book.</a:t>
            </a:r>
          </a:p>
        </p:txBody>
      </p:sp>
    </p:spTree>
    <p:extLst>
      <p:ext uri="{BB962C8B-B14F-4D97-AF65-F5344CB8AC3E}">
        <p14:creationId xmlns:p14="http://schemas.microsoft.com/office/powerpoint/2010/main" val="2970491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0080D5D-3258-448E-83D7-CC3BB8789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668" y="912210"/>
            <a:ext cx="10922000" cy="1605156"/>
          </a:xfrm>
        </p:spPr>
        <p:txBody>
          <a:bodyPr>
            <a:noAutofit/>
          </a:bodyPr>
          <a:lstStyle/>
          <a:p>
            <a:r>
              <a:rPr lang="en-GB" sz="4800" dirty="0"/>
              <a:t>Now that you have written your poem.</a:t>
            </a:r>
            <a:br>
              <a:rPr lang="en-GB" sz="4800" dirty="0"/>
            </a:br>
            <a:r>
              <a:rPr lang="en-GB" sz="4800" dirty="0"/>
              <a:t>Practise reading it with expression!</a:t>
            </a:r>
            <a:br>
              <a:rPr lang="en-GB" sz="4800" dirty="0"/>
            </a:br>
            <a:r>
              <a:rPr lang="en-GB" sz="4800" dirty="0"/>
              <a:t>Have a poetry performance in your house!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08DCB0-4A94-4EBE-8538-1BFBE793F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5E8EA6-4044-4D19-878A-064B96C93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AA14CB-39B2-4639-9B42-9CD944FAD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BA23BC-E3AA-4A87-BDA3-127E5D67D220}"/>
              </a:ext>
            </a:extLst>
          </p:cNvPr>
          <p:cNvSpPr txBox="1"/>
          <p:nvPr/>
        </p:nvSpPr>
        <p:spPr>
          <a:xfrm>
            <a:off x="5629012" y="2545884"/>
            <a:ext cx="5427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Don’t forget, I would love to see your super work too on Twitter or by email </a:t>
            </a:r>
            <a:r>
              <a:rPr lang="en-GB" dirty="0">
                <a:sym typeface="Wingdings" panose="05000000000000000000" pitchFamily="2" charset="2"/>
              </a:rPr>
              <a:t>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7467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76107" y="1652343"/>
            <a:ext cx="7886700" cy="1325563"/>
          </a:xfrm>
        </p:spPr>
        <p:txBody>
          <a:bodyPr>
            <a:noAutofit/>
          </a:bodyPr>
          <a:lstStyle/>
          <a:p>
            <a:r>
              <a:rPr lang="en-US" dirty="0"/>
              <a:t>Today, we are going to use the skills that we have been practicing this week in some creative writing.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CD08052-46D4-4451-BCD3-D01F8058DAE8}" type="slidenum">
              <a:rPr lang="en-US">
                <a:solidFill>
                  <a:srgbClr val="FFFFFF"/>
                </a:solidFill>
                <a:latin typeface="Calibri" panose="020F0502020204030204"/>
              </a:rPr>
              <a:pPr defTabSz="685800"/>
              <a:t>2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F0D5D6-603F-481A-9A3B-55CBFC6999B7}"/>
              </a:ext>
            </a:extLst>
          </p:cNvPr>
          <p:cNvSpPr txBox="1"/>
          <p:nvPr/>
        </p:nvSpPr>
        <p:spPr>
          <a:xfrm>
            <a:off x="1098609" y="2395357"/>
            <a:ext cx="788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have been reading poems and thinking about rhyming.</a:t>
            </a:r>
          </a:p>
        </p:txBody>
      </p:sp>
      <p:sp>
        <p:nvSpPr>
          <p:cNvPr id="2" name="AutoShape 2" descr="Image result for rhyming words">
            <a:extLst>
              <a:ext uri="{FF2B5EF4-FFF2-40B4-BE49-F238E27FC236}">
                <a16:creationId xmlns:a16="http://schemas.microsoft.com/office/drawing/2014/main" id="{AE397FCD-F944-4474-95D0-5183DDFD35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53025" y="2205038"/>
            <a:ext cx="1885950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4" descr="See the source image">
            <a:extLst>
              <a:ext uri="{FF2B5EF4-FFF2-40B4-BE49-F238E27FC236}">
                <a16:creationId xmlns:a16="http://schemas.microsoft.com/office/drawing/2014/main" id="{AE9B3BF7-11D5-4DC4-A86B-8F9FD35352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6" descr="See the source image">
            <a:extLst>
              <a:ext uri="{FF2B5EF4-FFF2-40B4-BE49-F238E27FC236}">
                <a16:creationId xmlns:a16="http://schemas.microsoft.com/office/drawing/2014/main" id="{9C073282-02C0-4DC6-A802-A94E7D6DBD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0" descr="See the source image">
            <a:extLst>
              <a:ext uri="{FF2B5EF4-FFF2-40B4-BE49-F238E27FC236}">
                <a16:creationId xmlns:a16="http://schemas.microsoft.com/office/drawing/2014/main" id="{4321D8A0-8C2C-4DA7-90AF-89F356A9DFD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12" descr="See the source image">
            <a:extLst>
              <a:ext uri="{FF2B5EF4-FFF2-40B4-BE49-F238E27FC236}">
                <a16:creationId xmlns:a16="http://schemas.microsoft.com/office/drawing/2014/main" id="{A06932F5-2048-41DE-886F-9BA2B844E2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B7B3FC5-1D60-49EB-B5B2-415F9EEC50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2997418"/>
            <a:ext cx="2762250" cy="36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882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CD08052-46D4-4451-BCD3-D01F8058DAE8}" type="slidenum">
              <a:rPr lang="en-US">
                <a:solidFill>
                  <a:srgbClr val="FFFFFF"/>
                </a:solidFill>
                <a:latin typeface="Calibri" panose="020F0502020204030204"/>
              </a:rPr>
              <a:pPr defTabSz="685800"/>
              <a:t>3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202E449-931F-40BE-AD9E-13B2B2F9E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338" y="218194"/>
            <a:ext cx="9449324" cy="1325563"/>
          </a:xfrm>
        </p:spPr>
        <p:txBody>
          <a:bodyPr>
            <a:normAutofit/>
          </a:bodyPr>
          <a:lstStyle/>
          <a:p>
            <a:r>
              <a:rPr lang="en-GB" dirty="0"/>
              <a:t>Step 1: Re-read the poem using expression.</a:t>
            </a:r>
          </a:p>
        </p:txBody>
      </p:sp>
      <p:sp>
        <p:nvSpPr>
          <p:cNvPr id="12" name="Title 7">
            <a:extLst>
              <a:ext uri="{FF2B5EF4-FFF2-40B4-BE49-F238E27FC236}">
                <a16:creationId xmlns:a16="http://schemas.microsoft.com/office/drawing/2014/main" id="{0E448CE3-91C2-48B7-9895-A68324651757}"/>
              </a:ext>
            </a:extLst>
          </p:cNvPr>
          <p:cNvSpPr txBox="1">
            <a:spLocks/>
          </p:cNvSpPr>
          <p:nvPr/>
        </p:nvSpPr>
        <p:spPr>
          <a:xfrm>
            <a:off x="2152650" y="309173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231F20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GB" sz="3200" dirty="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3748265F-49CD-4FCB-BB6F-5BDDC1CC03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956250"/>
              </p:ext>
            </p:extLst>
          </p:nvPr>
        </p:nvGraphicFramePr>
        <p:xfrm>
          <a:off x="2434990" y="1128238"/>
          <a:ext cx="7604360" cy="6065520"/>
        </p:xfrm>
        <a:graphic>
          <a:graphicData uri="http://schemas.openxmlformats.org/drawingml/2006/table">
            <a:tbl>
              <a:tblPr/>
              <a:tblGrid>
                <a:gridCol w="7604360">
                  <a:extLst>
                    <a:ext uri="{9D8B030D-6E8A-4147-A177-3AD203B41FA5}">
                      <a16:colId xmlns:a16="http://schemas.microsoft.com/office/drawing/2014/main" val="26620261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2000" i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Sea Poem</a:t>
                      </a:r>
                      <a:endParaRPr lang="en-GB" sz="200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glimmering blue sea was calm,</a:t>
                      </a:r>
                    </a:p>
                    <a:p>
                      <a:r>
                        <a:rPr lang="en-GB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 the waves floated upon the sand,</a:t>
                      </a:r>
                    </a:p>
                    <a:p>
                      <a:r>
                        <a:rPr lang="en-GB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seagulls cry was loud and sharp,</a:t>
                      </a:r>
                    </a:p>
                    <a:p>
                      <a:r>
                        <a:rPr lang="en-GB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 they flew across the warm land.</a:t>
                      </a:r>
                    </a:p>
                    <a:p>
                      <a:r>
                        <a:rPr lang="en-GB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sun was shining brightly,</a:t>
                      </a:r>
                    </a:p>
                    <a:p>
                      <a:r>
                        <a:rPr lang="en-GB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 the rays lit up the sky,</a:t>
                      </a:r>
                    </a:p>
                    <a:p>
                      <a:r>
                        <a:rPr lang="en-GB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water danced and tumbled,</a:t>
                      </a:r>
                    </a:p>
                    <a:p>
                      <a:r>
                        <a:rPr lang="en-GB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 the day went flying by.</a:t>
                      </a:r>
                    </a:p>
                    <a:p>
                      <a:endParaRPr lang="en-GB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Later the roaring, crashing storm rolled in,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 the thunder boomed over head,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powerful waves were tall as giants,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 they splashed over the seawall instead.</a:t>
                      </a:r>
                    </a:p>
                    <a:p>
                      <a:endParaRPr lang="en-GB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1817124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55821F32-177A-4599-BCEB-36729DC3BF3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079116" y="5626833"/>
          <a:ext cx="7886700" cy="396240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val="323218277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sz="20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1241866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5A06445E-BF9E-4331-B0CB-3D3125C9FF4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47298" y="5364002"/>
          <a:ext cx="7886700" cy="365760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val="35185858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6711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5653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7B368-E7B8-4F25-A5CF-F5D6C8226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GB" sz="2800" dirty="0">
                <a:solidFill>
                  <a:srgbClr val="FF0066"/>
                </a:solidFill>
                <a:latin typeface="Kristen ITC" panose="03050502040202030202" pitchFamily="66" charset="0"/>
              </a:rPr>
            </a:br>
            <a:endParaRPr lang="en-GB" sz="2800" dirty="0">
              <a:solidFill>
                <a:srgbClr val="FF0066"/>
              </a:solidFill>
              <a:latin typeface="Kristen ITC" panose="03050502040202030202" pitchFamily="66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A07A8B8-2A40-43F2-AF4C-0A6758DAC633}"/>
              </a:ext>
            </a:extLst>
          </p:cNvPr>
          <p:cNvSpPr txBox="1">
            <a:spLocks/>
          </p:cNvSpPr>
          <p:nvPr/>
        </p:nvSpPr>
        <p:spPr>
          <a:xfrm>
            <a:off x="1989838" y="285839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We are going to use the sea poem as inspiration for writing our own.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We will need: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Expanded noun phrases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Good word choices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Rhyming words.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540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729C8-FA05-4935-8CFB-A04EF9F200A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54340" y="885810"/>
            <a:ext cx="10515600" cy="43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Our poem will have at least 2 Stanzas. A stanza is a group of lines. </a:t>
            </a:r>
          </a:p>
          <a:p>
            <a:pPr marL="0" indent="0">
              <a:buNone/>
            </a:pPr>
            <a:r>
              <a:rPr lang="en-GB" dirty="0"/>
              <a:t>Our poem has 4 lines in each stanza.</a:t>
            </a:r>
          </a:p>
          <a:p>
            <a:endParaRPr lang="en-GB" dirty="0"/>
          </a:p>
          <a:p>
            <a:r>
              <a:rPr lang="en-GB" dirty="0"/>
              <a:t>Stanza 1    -   A lovely day at sea where the weather is good.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Stanza 2    -   A stormy day at sea.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C7B5BC-0C5B-4300-9846-4567809078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892" y="2449585"/>
            <a:ext cx="2844079" cy="16022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389E7D-DCEC-4751-ABC2-BAD4608F18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028" y="4555222"/>
            <a:ext cx="2721308" cy="152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994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70AD3-A518-4FD3-BDC2-CF2DC36F8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Let’s gather some ideas for writing each</a:t>
            </a:r>
            <a:br>
              <a:rPr lang="en-GB" dirty="0"/>
            </a:br>
            <a:r>
              <a:rPr lang="en-GB" dirty="0"/>
              <a:t>Stanza by looking at pictures and videos.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42F65-11C7-4A93-9F76-42812E3C45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Stanza 1                                                                        Stanza 2</a:t>
            </a:r>
          </a:p>
          <a:p>
            <a:pPr marL="0" indent="0" algn="r">
              <a:buNone/>
            </a:pPr>
            <a:r>
              <a:rPr lang="en-US" dirty="0">
                <a:hlinkClick r:id="rId2"/>
              </a:rPr>
              <a:t>Stormy day video - click me</a:t>
            </a:r>
            <a:endParaRPr lang="en-GB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Sunny day video - click me</a:t>
            </a:r>
            <a:endParaRPr lang="en-GB" dirty="0"/>
          </a:p>
        </p:txBody>
      </p:sp>
      <p:sp>
        <p:nvSpPr>
          <p:cNvPr id="4" name="AutoShape 2" descr="Image result for sea beautiful day">
            <a:extLst>
              <a:ext uri="{FF2B5EF4-FFF2-40B4-BE49-F238E27FC236}">
                <a16:creationId xmlns:a16="http://schemas.microsoft.com/office/drawing/2014/main" id="{D3F4A13C-03B7-42DF-AFAC-A243B9B4008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76775" y="2628900"/>
            <a:ext cx="283845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250AE5-B390-46F1-A0E1-D8079C692F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4001294"/>
            <a:ext cx="4159250" cy="23432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EE0A959-2DEE-486B-B9F7-E2534FF038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889" y="3545682"/>
            <a:ext cx="4291920" cy="24034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CB10880-F52B-4A41-ADD1-0952AD9C9FF6}"/>
              </a:ext>
            </a:extLst>
          </p:cNvPr>
          <p:cNvSpPr txBox="1"/>
          <p:nvPr/>
        </p:nvSpPr>
        <p:spPr>
          <a:xfrm>
            <a:off x="5279881" y="6308209"/>
            <a:ext cx="6073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would you see? What would hear? What would you feel?</a:t>
            </a:r>
          </a:p>
        </p:txBody>
      </p:sp>
    </p:spTree>
    <p:extLst>
      <p:ext uri="{BB962C8B-B14F-4D97-AF65-F5344CB8AC3E}">
        <p14:creationId xmlns:p14="http://schemas.microsoft.com/office/powerpoint/2010/main" val="962650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78B18-92AD-4A2D-9906-803DD0428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Patterns in our poem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9495E3-9190-4590-BACD-600813CAF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CD7865-78DF-47F3-BC72-2A97BBA16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B64DDE-A34E-4701-B08A-E5B087B1D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84399A-489D-430E-9E9C-3BEB18810164}"/>
              </a:ext>
            </a:extLst>
          </p:cNvPr>
          <p:cNvSpPr/>
          <p:nvPr/>
        </p:nvSpPr>
        <p:spPr>
          <a:xfrm>
            <a:off x="838200" y="1344115"/>
            <a:ext cx="6096000" cy="541686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i="1" u="sng" dirty="0"/>
              <a:t>Sea Poem</a:t>
            </a:r>
            <a:endParaRPr lang="en-GB" u="sng" dirty="0"/>
          </a:p>
          <a:p>
            <a:r>
              <a:rPr lang="en-GB" dirty="0"/>
              <a:t> </a:t>
            </a:r>
          </a:p>
          <a:p>
            <a:r>
              <a:rPr lang="en-GB" dirty="0">
                <a:highlight>
                  <a:srgbClr val="FF0000"/>
                </a:highlight>
              </a:rPr>
              <a:t>The</a:t>
            </a:r>
            <a:r>
              <a:rPr lang="en-GB" dirty="0"/>
              <a:t> glimmering blue sea was calm,</a:t>
            </a:r>
          </a:p>
          <a:p>
            <a:r>
              <a:rPr lang="en-GB" dirty="0">
                <a:highlight>
                  <a:srgbClr val="FF0000"/>
                </a:highlight>
              </a:rPr>
              <a:t>As </a:t>
            </a:r>
            <a:r>
              <a:rPr lang="en-GB" dirty="0"/>
              <a:t>the waves floated upon the sand,</a:t>
            </a:r>
          </a:p>
          <a:p>
            <a:r>
              <a:rPr lang="en-GB" dirty="0">
                <a:highlight>
                  <a:srgbClr val="FF0000"/>
                </a:highlight>
              </a:rPr>
              <a:t>The</a:t>
            </a:r>
            <a:r>
              <a:rPr lang="en-GB" dirty="0"/>
              <a:t> seagulls cry was loud and sharp,</a:t>
            </a:r>
          </a:p>
          <a:p>
            <a:r>
              <a:rPr lang="en-GB" dirty="0">
                <a:highlight>
                  <a:srgbClr val="FF0000"/>
                </a:highlight>
              </a:rPr>
              <a:t>As</a:t>
            </a:r>
            <a:r>
              <a:rPr lang="en-GB" dirty="0"/>
              <a:t> they flew across the warm land.</a:t>
            </a:r>
          </a:p>
          <a:p>
            <a:endParaRPr lang="en-GB" dirty="0"/>
          </a:p>
          <a:p>
            <a:r>
              <a:rPr lang="en-GB" dirty="0">
                <a:highlight>
                  <a:srgbClr val="FF0000"/>
                </a:highlight>
              </a:rPr>
              <a:t>The</a:t>
            </a:r>
            <a:r>
              <a:rPr lang="en-GB" dirty="0"/>
              <a:t> sun was shining brightly,</a:t>
            </a:r>
          </a:p>
          <a:p>
            <a:r>
              <a:rPr lang="en-GB" dirty="0">
                <a:highlight>
                  <a:srgbClr val="FF0000"/>
                </a:highlight>
              </a:rPr>
              <a:t>As</a:t>
            </a:r>
            <a:r>
              <a:rPr lang="en-GB" dirty="0"/>
              <a:t> the rays lit up the sky,</a:t>
            </a:r>
          </a:p>
          <a:p>
            <a:r>
              <a:rPr lang="en-GB" dirty="0">
                <a:highlight>
                  <a:srgbClr val="FF0000"/>
                </a:highlight>
              </a:rPr>
              <a:t>The</a:t>
            </a:r>
            <a:r>
              <a:rPr lang="en-GB" dirty="0"/>
              <a:t> water danced and tumbled,</a:t>
            </a:r>
          </a:p>
          <a:p>
            <a:r>
              <a:rPr lang="en-GB" dirty="0">
                <a:highlight>
                  <a:srgbClr val="FF0000"/>
                </a:highlight>
              </a:rPr>
              <a:t>As</a:t>
            </a:r>
            <a:r>
              <a:rPr lang="en-GB" dirty="0"/>
              <a:t> the day went flying by.</a:t>
            </a:r>
          </a:p>
          <a:p>
            <a:endParaRPr lang="en-GB" sz="2000" dirty="0"/>
          </a:p>
          <a:p>
            <a:r>
              <a:rPr lang="en-GB" dirty="0">
                <a:highlight>
                  <a:srgbClr val="FF0000"/>
                </a:highlight>
              </a:rPr>
              <a:t>Later</a:t>
            </a:r>
            <a:r>
              <a:rPr lang="en-GB" dirty="0"/>
              <a:t> the roaring, crashing storm rolled in,</a:t>
            </a:r>
          </a:p>
          <a:p>
            <a:r>
              <a:rPr lang="en-GB" dirty="0">
                <a:highlight>
                  <a:srgbClr val="FF0000"/>
                </a:highlight>
              </a:rPr>
              <a:t>As</a:t>
            </a:r>
            <a:r>
              <a:rPr lang="en-GB" dirty="0"/>
              <a:t> the thunder boomed over head,</a:t>
            </a:r>
          </a:p>
          <a:p>
            <a:r>
              <a:rPr lang="en-GB" dirty="0">
                <a:highlight>
                  <a:srgbClr val="FF0000"/>
                </a:highlight>
              </a:rPr>
              <a:t>The</a:t>
            </a:r>
            <a:r>
              <a:rPr lang="en-GB" dirty="0"/>
              <a:t> powerful waves were tall as giants,</a:t>
            </a:r>
          </a:p>
          <a:p>
            <a:r>
              <a:rPr lang="en-GB" dirty="0">
                <a:highlight>
                  <a:srgbClr val="FF0000"/>
                </a:highlight>
              </a:rPr>
              <a:t>As</a:t>
            </a:r>
            <a:r>
              <a:rPr lang="en-GB" dirty="0"/>
              <a:t> they splashed over the seawall instead.</a:t>
            </a:r>
          </a:p>
          <a:p>
            <a:endParaRPr lang="en-GB" sz="2000" dirty="0">
              <a:highlight>
                <a:srgbClr val="FFFF00"/>
              </a:highlight>
            </a:endParaRPr>
          </a:p>
          <a:p>
            <a:endParaRPr lang="en-GB" dirty="0">
              <a:highlight>
                <a:srgbClr val="FFFF00"/>
              </a:highlight>
            </a:endParaRPr>
          </a:p>
          <a:p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B14FC9-FBE5-44CE-8EC6-85C9B0BE4D90}"/>
              </a:ext>
            </a:extLst>
          </p:cNvPr>
          <p:cNvSpPr txBox="1"/>
          <p:nvPr/>
        </p:nvSpPr>
        <p:spPr>
          <a:xfrm>
            <a:off x="6725053" y="2395684"/>
            <a:ext cx="30116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Each stanza in our poem has a pattern at the start of it’s lines.</a:t>
            </a:r>
          </a:p>
          <a:p>
            <a:endParaRPr lang="en-GB" dirty="0"/>
          </a:p>
          <a:p>
            <a:pPr marL="342900" indent="-342900">
              <a:buAutoNum type="arabicParenR"/>
            </a:pPr>
            <a:r>
              <a:rPr lang="en-GB" dirty="0"/>
              <a:t>The</a:t>
            </a:r>
          </a:p>
          <a:p>
            <a:pPr marL="342900" indent="-342900">
              <a:buAutoNum type="arabicParenR"/>
            </a:pPr>
            <a:r>
              <a:rPr lang="en-GB" dirty="0"/>
              <a:t>As</a:t>
            </a:r>
          </a:p>
          <a:p>
            <a:pPr marL="342900" indent="-342900">
              <a:buAutoNum type="arabicParenR"/>
            </a:pPr>
            <a:r>
              <a:rPr lang="en-GB" dirty="0"/>
              <a:t>The</a:t>
            </a:r>
          </a:p>
          <a:p>
            <a:pPr marL="342900" indent="-342900">
              <a:buAutoNum type="arabicParenR"/>
            </a:pPr>
            <a:r>
              <a:rPr lang="en-GB" dirty="0"/>
              <a:t>As</a:t>
            </a:r>
          </a:p>
        </p:txBody>
      </p:sp>
    </p:spTree>
    <p:extLst>
      <p:ext uri="{BB962C8B-B14F-4D97-AF65-F5344CB8AC3E}">
        <p14:creationId xmlns:p14="http://schemas.microsoft.com/office/powerpoint/2010/main" val="2572614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16305E-0D49-46D9-A6D4-5FCDA0C42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Patterns in our poem </a:t>
            </a:r>
            <a:br>
              <a:rPr lang="en-GB" dirty="0"/>
            </a:br>
            <a:r>
              <a:rPr lang="en-GB" sz="2000" dirty="0"/>
              <a:t>Where are the rhyming words in this poem?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C06E0B-28B0-469F-B04E-317BD8781504}"/>
              </a:ext>
            </a:extLst>
          </p:cNvPr>
          <p:cNvSpPr/>
          <p:nvPr/>
        </p:nvSpPr>
        <p:spPr>
          <a:xfrm>
            <a:off x="2018950" y="1441132"/>
            <a:ext cx="6096000" cy="541686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i="1" u="sng" dirty="0"/>
              <a:t>Sea Poem</a:t>
            </a:r>
            <a:endParaRPr lang="en-GB" u="sng" dirty="0"/>
          </a:p>
          <a:p>
            <a:r>
              <a:rPr lang="en-GB" dirty="0"/>
              <a:t> </a:t>
            </a:r>
          </a:p>
          <a:p>
            <a:r>
              <a:rPr lang="en-GB" dirty="0"/>
              <a:t>The glimmering blue sea was calm,</a:t>
            </a:r>
          </a:p>
          <a:p>
            <a:r>
              <a:rPr lang="en-GB" dirty="0"/>
              <a:t>As the waves floated upon the </a:t>
            </a:r>
            <a:r>
              <a:rPr lang="en-GB" dirty="0">
                <a:highlight>
                  <a:srgbClr val="FFFF00"/>
                </a:highlight>
              </a:rPr>
              <a:t>sand,</a:t>
            </a:r>
          </a:p>
          <a:p>
            <a:r>
              <a:rPr lang="en-GB" dirty="0"/>
              <a:t>The seagulls cry was loud and sharp,</a:t>
            </a:r>
          </a:p>
          <a:p>
            <a:r>
              <a:rPr lang="en-GB" dirty="0"/>
              <a:t>As they flew across the warm </a:t>
            </a:r>
            <a:r>
              <a:rPr lang="en-GB" dirty="0">
                <a:highlight>
                  <a:srgbClr val="FFFF00"/>
                </a:highlight>
              </a:rPr>
              <a:t>land.</a:t>
            </a:r>
          </a:p>
          <a:p>
            <a:endParaRPr lang="en-GB" dirty="0"/>
          </a:p>
          <a:p>
            <a:r>
              <a:rPr lang="en-GB" dirty="0"/>
              <a:t>The sun was shining brightly,</a:t>
            </a:r>
          </a:p>
          <a:p>
            <a:r>
              <a:rPr lang="en-GB" dirty="0"/>
              <a:t>As the rays lit up the </a:t>
            </a:r>
            <a:r>
              <a:rPr lang="en-GB" dirty="0">
                <a:highlight>
                  <a:srgbClr val="FFFF00"/>
                </a:highlight>
              </a:rPr>
              <a:t>sky,</a:t>
            </a:r>
          </a:p>
          <a:p>
            <a:r>
              <a:rPr lang="en-GB" dirty="0"/>
              <a:t>The water danced and tumbled,</a:t>
            </a:r>
          </a:p>
          <a:p>
            <a:r>
              <a:rPr lang="en-GB" dirty="0"/>
              <a:t>As the day went flying </a:t>
            </a:r>
            <a:r>
              <a:rPr lang="en-GB" dirty="0">
                <a:highlight>
                  <a:srgbClr val="FFFF00"/>
                </a:highlight>
              </a:rPr>
              <a:t>by.</a:t>
            </a:r>
          </a:p>
          <a:p>
            <a:endParaRPr lang="en-GB" sz="2000" dirty="0">
              <a:highlight>
                <a:srgbClr val="FFFF00"/>
              </a:highlight>
            </a:endParaRPr>
          </a:p>
          <a:p>
            <a:r>
              <a:rPr lang="en-GB" dirty="0"/>
              <a:t>Later the roaring, crashing storm rolled in,</a:t>
            </a:r>
          </a:p>
          <a:p>
            <a:r>
              <a:rPr lang="en-GB" dirty="0"/>
              <a:t>As the thunder boomed over </a:t>
            </a:r>
            <a:r>
              <a:rPr lang="en-GB" dirty="0">
                <a:highlight>
                  <a:srgbClr val="FFFF00"/>
                </a:highlight>
              </a:rPr>
              <a:t>head,</a:t>
            </a:r>
          </a:p>
          <a:p>
            <a:r>
              <a:rPr lang="en-GB" dirty="0"/>
              <a:t>The powerful waves were tall as giants,</a:t>
            </a:r>
          </a:p>
          <a:p>
            <a:r>
              <a:rPr lang="en-GB" dirty="0"/>
              <a:t>As they splashed over the seawall </a:t>
            </a:r>
            <a:r>
              <a:rPr lang="en-GB" dirty="0">
                <a:highlight>
                  <a:srgbClr val="FFFF00"/>
                </a:highlight>
              </a:rPr>
              <a:t>instead.</a:t>
            </a:r>
          </a:p>
          <a:p>
            <a:endParaRPr lang="en-GB" sz="2000" dirty="0">
              <a:highlight>
                <a:srgbClr val="FFFF00"/>
              </a:highlight>
            </a:endParaRPr>
          </a:p>
          <a:p>
            <a:endParaRPr lang="en-GB" dirty="0">
              <a:highlight>
                <a:srgbClr val="FFFF00"/>
              </a:highlight>
            </a:endParaRPr>
          </a:p>
          <a:p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B2A239-E33F-4186-84D4-28A1FC0F311C}"/>
              </a:ext>
            </a:extLst>
          </p:cNvPr>
          <p:cNvSpPr txBox="1"/>
          <p:nvPr/>
        </p:nvSpPr>
        <p:spPr>
          <a:xfrm>
            <a:off x="4871206" y="6249376"/>
            <a:ext cx="815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Today, our rhyming words in each stanza are at the end of line 2 and line 4</a:t>
            </a:r>
          </a:p>
        </p:txBody>
      </p:sp>
    </p:spTree>
    <p:extLst>
      <p:ext uri="{BB962C8B-B14F-4D97-AF65-F5344CB8AC3E}">
        <p14:creationId xmlns:p14="http://schemas.microsoft.com/office/powerpoint/2010/main" val="2631169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16305E-0D49-46D9-A6D4-5FCDA0C42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Poem punctuation</a:t>
            </a:r>
            <a:br>
              <a:rPr lang="en-GB" dirty="0"/>
            </a:br>
            <a:r>
              <a:rPr lang="en-GB" sz="2000" dirty="0"/>
              <a:t>What punctuation do we need in our poem?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C06E0B-28B0-469F-B04E-317BD8781504}"/>
              </a:ext>
            </a:extLst>
          </p:cNvPr>
          <p:cNvSpPr/>
          <p:nvPr/>
        </p:nvSpPr>
        <p:spPr>
          <a:xfrm>
            <a:off x="2018950" y="1441132"/>
            <a:ext cx="6096000" cy="541686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i="1" u="sng" dirty="0"/>
              <a:t>Sea Poem</a:t>
            </a:r>
            <a:endParaRPr lang="en-GB" u="sng" dirty="0"/>
          </a:p>
          <a:p>
            <a:r>
              <a:rPr lang="en-GB" dirty="0"/>
              <a:t> </a:t>
            </a:r>
          </a:p>
          <a:p>
            <a:r>
              <a:rPr lang="en-GB" dirty="0"/>
              <a:t>The glimmering blue sea was calm</a:t>
            </a:r>
            <a:r>
              <a:rPr lang="en-GB" dirty="0">
                <a:highlight>
                  <a:srgbClr val="00FF00"/>
                </a:highlight>
              </a:rPr>
              <a:t>,</a:t>
            </a:r>
          </a:p>
          <a:p>
            <a:r>
              <a:rPr lang="en-GB" dirty="0"/>
              <a:t>As the waves floated upon the sand</a:t>
            </a:r>
            <a:r>
              <a:rPr lang="en-GB" dirty="0">
                <a:highlight>
                  <a:srgbClr val="00FF00"/>
                </a:highlight>
              </a:rPr>
              <a:t>,</a:t>
            </a:r>
          </a:p>
          <a:p>
            <a:r>
              <a:rPr lang="en-GB" dirty="0"/>
              <a:t>The seagulls cry was loud and sharp</a:t>
            </a:r>
            <a:r>
              <a:rPr lang="en-GB" dirty="0">
                <a:highlight>
                  <a:srgbClr val="00FF00"/>
                </a:highlight>
              </a:rPr>
              <a:t>,</a:t>
            </a:r>
          </a:p>
          <a:p>
            <a:r>
              <a:rPr lang="en-GB" dirty="0"/>
              <a:t>As they flew across the warm land</a:t>
            </a:r>
            <a:r>
              <a:rPr lang="en-GB" dirty="0">
                <a:highlight>
                  <a:srgbClr val="FF00FF"/>
                </a:highlight>
              </a:rPr>
              <a:t>.</a:t>
            </a:r>
          </a:p>
          <a:p>
            <a:endParaRPr lang="en-GB" dirty="0"/>
          </a:p>
          <a:p>
            <a:r>
              <a:rPr lang="en-GB" dirty="0"/>
              <a:t>The sun was shining brightly</a:t>
            </a:r>
            <a:r>
              <a:rPr lang="en-GB" dirty="0">
                <a:highlight>
                  <a:srgbClr val="00FF00"/>
                </a:highlight>
              </a:rPr>
              <a:t>,</a:t>
            </a:r>
          </a:p>
          <a:p>
            <a:r>
              <a:rPr lang="en-GB" dirty="0"/>
              <a:t>As the rays lit up the sky</a:t>
            </a:r>
            <a:r>
              <a:rPr lang="en-GB" dirty="0">
                <a:highlight>
                  <a:srgbClr val="00FF00"/>
                </a:highlight>
              </a:rPr>
              <a:t>,</a:t>
            </a:r>
          </a:p>
          <a:p>
            <a:r>
              <a:rPr lang="en-GB" dirty="0"/>
              <a:t>The water danced and tumbled</a:t>
            </a:r>
            <a:r>
              <a:rPr lang="en-GB" dirty="0">
                <a:highlight>
                  <a:srgbClr val="00FF00"/>
                </a:highlight>
              </a:rPr>
              <a:t>,</a:t>
            </a:r>
          </a:p>
          <a:p>
            <a:r>
              <a:rPr lang="en-GB" dirty="0"/>
              <a:t>As the day went flying by</a:t>
            </a:r>
            <a:r>
              <a:rPr lang="en-GB" dirty="0">
                <a:highlight>
                  <a:srgbClr val="FF00FF"/>
                </a:highlight>
              </a:rPr>
              <a:t>.</a:t>
            </a:r>
          </a:p>
          <a:p>
            <a:endParaRPr lang="en-GB" sz="2000" dirty="0"/>
          </a:p>
          <a:p>
            <a:r>
              <a:rPr lang="en-GB" dirty="0"/>
              <a:t>Later the roaring, crashing storm rolled in</a:t>
            </a:r>
            <a:r>
              <a:rPr lang="en-GB" dirty="0">
                <a:highlight>
                  <a:srgbClr val="00FF00"/>
                </a:highlight>
              </a:rPr>
              <a:t>,</a:t>
            </a:r>
          </a:p>
          <a:p>
            <a:r>
              <a:rPr lang="en-GB" dirty="0"/>
              <a:t>As the thunder boomed over head</a:t>
            </a:r>
            <a:r>
              <a:rPr lang="en-GB" dirty="0">
                <a:highlight>
                  <a:srgbClr val="00FF00"/>
                </a:highlight>
              </a:rPr>
              <a:t>,</a:t>
            </a:r>
          </a:p>
          <a:p>
            <a:r>
              <a:rPr lang="en-GB" dirty="0"/>
              <a:t>The powerful waves were tall as giants</a:t>
            </a:r>
            <a:r>
              <a:rPr lang="en-GB" dirty="0">
                <a:highlight>
                  <a:srgbClr val="00FF00"/>
                </a:highlight>
              </a:rPr>
              <a:t>,</a:t>
            </a:r>
          </a:p>
          <a:p>
            <a:r>
              <a:rPr lang="en-GB" dirty="0"/>
              <a:t>As they splashed over the seawall instead</a:t>
            </a:r>
            <a:r>
              <a:rPr lang="en-GB" dirty="0">
                <a:highlight>
                  <a:srgbClr val="FF00FF"/>
                </a:highlight>
              </a:rPr>
              <a:t>.</a:t>
            </a:r>
          </a:p>
          <a:p>
            <a:endParaRPr lang="en-GB" sz="2000" dirty="0"/>
          </a:p>
          <a:p>
            <a:endParaRPr lang="en-GB" dirty="0"/>
          </a:p>
          <a:p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B2A239-E33F-4186-84D4-28A1FC0F311C}"/>
              </a:ext>
            </a:extLst>
          </p:cNvPr>
          <p:cNvSpPr txBox="1"/>
          <p:nvPr/>
        </p:nvSpPr>
        <p:spPr>
          <a:xfrm>
            <a:off x="7516536" y="3569290"/>
            <a:ext cx="32045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Lines 1,2,3 in each stanza need commas at the end.</a:t>
            </a:r>
          </a:p>
          <a:p>
            <a:r>
              <a:rPr lang="en-GB" dirty="0"/>
              <a:t>Line 4 needs a full stop.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A03153-B7D4-43A7-BBFC-15EB9D364270}"/>
              </a:ext>
            </a:extLst>
          </p:cNvPr>
          <p:cNvSpPr txBox="1"/>
          <p:nvPr/>
        </p:nvSpPr>
        <p:spPr>
          <a:xfrm>
            <a:off x="7516536" y="2120364"/>
            <a:ext cx="3204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Every line needs a capital letter at the start.</a:t>
            </a:r>
          </a:p>
        </p:txBody>
      </p:sp>
    </p:spTree>
    <p:extLst>
      <p:ext uri="{BB962C8B-B14F-4D97-AF65-F5344CB8AC3E}">
        <p14:creationId xmlns:p14="http://schemas.microsoft.com/office/powerpoint/2010/main" val="1166024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Sho-COLORS">
      <a:dk1>
        <a:srgbClr val="0D0707"/>
      </a:dk1>
      <a:lt1>
        <a:srgbClr val="FFFFFF"/>
      </a:lt1>
      <a:dk2>
        <a:srgbClr val="3600A1"/>
      </a:dk2>
      <a:lt2>
        <a:srgbClr val="FED73F"/>
      </a:lt2>
      <a:accent1>
        <a:srgbClr val="FE0000"/>
      </a:accent1>
      <a:accent2>
        <a:srgbClr val="FF6600"/>
      </a:accent2>
      <a:accent3>
        <a:srgbClr val="01D1FB"/>
      </a:accent3>
      <a:accent4>
        <a:srgbClr val="01CF31"/>
      </a:accent4>
      <a:accent5>
        <a:srgbClr val="D5D8DF"/>
      </a:accent5>
      <a:accent6>
        <a:srgbClr val="01296E"/>
      </a:accent6>
      <a:hlink>
        <a:srgbClr val="7F7F7F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1616</TotalTime>
  <Words>465</Words>
  <Application>Microsoft Office PowerPoint</Application>
  <PresentationFormat>Widescreen</PresentationFormat>
  <Paragraphs>177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Times New Roman</vt:lpstr>
      <vt:lpstr>Kristen ITC</vt:lpstr>
      <vt:lpstr>Calibri Light</vt:lpstr>
      <vt:lpstr>Comic Sans MS</vt:lpstr>
      <vt:lpstr>Calibri</vt:lpstr>
      <vt:lpstr>Wingdings</vt:lpstr>
      <vt:lpstr>Arial</vt:lpstr>
      <vt:lpstr>Office Theme</vt:lpstr>
      <vt:lpstr>1_Office Theme</vt:lpstr>
      <vt:lpstr>Thursday 7th May 2020</vt:lpstr>
      <vt:lpstr>Today, we are going to use the skills that we have been practicing this week in some creative writing.    </vt:lpstr>
      <vt:lpstr>Step 1: Re-read the poem using expression.</vt:lpstr>
      <vt:lpstr> </vt:lpstr>
      <vt:lpstr>PowerPoint Presentation</vt:lpstr>
      <vt:lpstr>Let’s gather some ideas for writing each Stanza by looking at pictures and videos.</vt:lpstr>
      <vt:lpstr>Patterns in our poem</vt:lpstr>
      <vt:lpstr>Patterns in our poem  Where are the rhyming words in this poem?</vt:lpstr>
      <vt:lpstr>Poem punctuation What punctuation do we need in our poem?</vt:lpstr>
      <vt:lpstr>Word choice…. Think carefully about which words would be most effective. Here are some ideas.</vt:lpstr>
      <vt:lpstr>Your turn!</vt:lpstr>
      <vt:lpstr>Now that you have written your poem. Practise reading it with expression! Have a poetry performance in your house!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Jill Creighton</dc:creator>
  <cp:lastModifiedBy>Jay Lacey</cp:lastModifiedBy>
  <cp:revision>40</cp:revision>
  <dcterms:created xsi:type="dcterms:W3CDTF">2016-04-12T14:47:19Z</dcterms:created>
  <dcterms:modified xsi:type="dcterms:W3CDTF">2020-04-24T10:40:12Z</dcterms:modified>
</cp:coreProperties>
</file>